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</p:sldMasterIdLst>
  <p:notesMasterIdLst>
    <p:notesMasterId r:id="rId21"/>
  </p:notesMasterIdLst>
  <p:handoutMasterIdLst>
    <p:handoutMasterId r:id="rId22"/>
  </p:handoutMasterIdLst>
  <p:sldIdLst>
    <p:sldId id="306" r:id="rId6"/>
    <p:sldId id="307" r:id="rId7"/>
    <p:sldId id="256" r:id="rId8"/>
    <p:sldId id="259" r:id="rId9"/>
    <p:sldId id="301" r:id="rId10"/>
    <p:sldId id="302" r:id="rId11"/>
    <p:sldId id="304" r:id="rId12"/>
    <p:sldId id="303" r:id="rId13"/>
    <p:sldId id="257" r:id="rId14"/>
    <p:sldId id="261" r:id="rId15"/>
    <p:sldId id="300" r:id="rId16"/>
    <p:sldId id="295" r:id="rId17"/>
    <p:sldId id="296" r:id="rId18"/>
    <p:sldId id="305" r:id="rId19"/>
    <p:sldId id="286" r:id="rId20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37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E5FB2-C9CE-42FA-A69F-00C59D96E27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7C6BA48-04B1-4D99-8DFB-86B771154EBD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動物</a:t>
          </a:r>
          <a:endParaRPr lang="zh-TW" altLang="en-US" dirty="0">
            <a:solidFill>
              <a:schemeClr val="tx1"/>
            </a:solidFill>
          </a:endParaRPr>
        </a:p>
      </dgm:t>
    </dgm:pt>
    <dgm:pt modelId="{7247CC83-5A85-4E4E-8554-D4537845110E}" type="parTrans" cxnId="{F7D412EA-10F3-466D-93AD-15F71F782F37}">
      <dgm:prSet/>
      <dgm:spPr/>
      <dgm:t>
        <a:bodyPr/>
        <a:lstStyle/>
        <a:p>
          <a:endParaRPr lang="zh-TW" altLang="en-US"/>
        </a:p>
      </dgm:t>
    </dgm:pt>
    <dgm:pt modelId="{F2B38E5B-AB91-48BB-BFBB-5FFF773C5D29}" type="sibTrans" cxnId="{F7D412EA-10F3-466D-93AD-15F71F782F37}">
      <dgm:prSet/>
      <dgm:spPr/>
      <dgm:t>
        <a:bodyPr/>
        <a:lstStyle/>
        <a:p>
          <a:endParaRPr lang="zh-TW" altLang="en-US"/>
        </a:p>
      </dgm:t>
    </dgm:pt>
    <dgm:pt modelId="{43EB32DB-539C-4963-871B-E50E5C5A6AEB}">
      <dgm:prSet phldrT="[文字]"/>
      <dgm:spPr/>
      <dgm:t>
        <a:bodyPr/>
        <a:lstStyle/>
        <a:p>
          <a:r>
            <a:rPr lang="zh-TW" altLang="en-US" dirty="0" smtClean="0"/>
            <a:t>人</a:t>
          </a:r>
          <a:endParaRPr lang="zh-TW" altLang="en-US" dirty="0"/>
        </a:p>
      </dgm:t>
    </dgm:pt>
    <dgm:pt modelId="{49AB4003-DD53-4440-AE51-5859022135DA}" type="parTrans" cxnId="{8F73C0EE-05A4-4852-B4CF-803177B3C1E7}">
      <dgm:prSet/>
      <dgm:spPr/>
      <dgm:t>
        <a:bodyPr/>
        <a:lstStyle/>
        <a:p>
          <a:endParaRPr lang="zh-TW" altLang="en-US"/>
        </a:p>
      </dgm:t>
    </dgm:pt>
    <dgm:pt modelId="{05F2F314-B47D-404B-827D-F39A5CFAB871}" type="sibTrans" cxnId="{8F73C0EE-05A4-4852-B4CF-803177B3C1E7}">
      <dgm:prSet/>
      <dgm:spPr/>
      <dgm:t>
        <a:bodyPr/>
        <a:lstStyle/>
        <a:p>
          <a:endParaRPr lang="zh-TW" altLang="en-US"/>
        </a:p>
      </dgm:t>
    </dgm:pt>
    <dgm:pt modelId="{D5D04FBF-13F8-44CE-8BF0-5C4F8B63B71E}">
      <dgm:prSet phldrT="[文字]"/>
      <dgm:spPr/>
      <dgm:t>
        <a:bodyPr/>
        <a:lstStyle/>
        <a:p>
          <a:r>
            <a:rPr lang="zh-TW" altLang="en-US" dirty="0" smtClean="0"/>
            <a:t>人</a:t>
          </a:r>
          <a:endParaRPr lang="zh-TW" altLang="en-US" dirty="0"/>
        </a:p>
      </dgm:t>
    </dgm:pt>
    <dgm:pt modelId="{9A65627D-52A8-4489-91E8-742DDA33BFDA}" type="parTrans" cxnId="{6F90C5C4-48A8-4700-B77E-42DF26AA5270}">
      <dgm:prSet/>
      <dgm:spPr/>
      <dgm:t>
        <a:bodyPr/>
        <a:lstStyle/>
        <a:p>
          <a:endParaRPr lang="zh-TW" altLang="en-US"/>
        </a:p>
      </dgm:t>
    </dgm:pt>
    <dgm:pt modelId="{3B9A6D4D-0987-482C-80DB-E2B554FA5900}" type="sibTrans" cxnId="{6F90C5C4-48A8-4700-B77E-42DF26AA5270}">
      <dgm:prSet/>
      <dgm:spPr/>
      <dgm:t>
        <a:bodyPr/>
        <a:lstStyle/>
        <a:p>
          <a:endParaRPr lang="zh-TW" altLang="en-US"/>
        </a:p>
      </dgm:t>
    </dgm:pt>
    <dgm:pt modelId="{5219339E-17BD-4452-9C81-34A4285D310D}" type="pres">
      <dgm:prSet presAssocID="{6A5E5FB2-C9CE-42FA-A69F-00C59D96E2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B86EF0-0B8B-4A17-9A5E-AE383DD47765}" type="pres">
      <dgm:prSet presAssocID="{07C6BA48-04B1-4D99-8DFB-86B771154E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0E01-8221-4DEC-8316-CB1109B975A3}" type="pres">
      <dgm:prSet presAssocID="{F2B38E5B-AB91-48BB-BFBB-5FFF773C5D29}" presName="sibTrans" presStyleLbl="sibTrans2D1" presStyleIdx="0" presStyleCnt="3" custAng="16751469" custScaleX="38482" custScaleY="506411" custLinFactNeighborX="12552" custLinFactNeighborY="15341"/>
      <dgm:spPr>
        <a:prstGeom prst="downArrow">
          <a:avLst/>
        </a:prstGeom>
      </dgm:spPr>
      <dgm:t>
        <a:bodyPr/>
        <a:lstStyle/>
        <a:p>
          <a:endParaRPr lang="zh-TW" altLang="en-US"/>
        </a:p>
      </dgm:t>
    </dgm:pt>
    <dgm:pt modelId="{024BF500-EDFD-4A31-A41F-998B854B949A}" type="pres">
      <dgm:prSet presAssocID="{F2B38E5B-AB91-48BB-BFBB-5FFF773C5D29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546B2DB-A061-4FE3-A2D3-E33C95EB6AD3}" type="pres">
      <dgm:prSet presAssocID="{43EB32DB-539C-4963-871B-E50E5C5A6AEB}" presName="node" presStyleLbl="node1" presStyleIdx="1" presStyleCnt="3" custRadScaleRad="119537" custRadScaleInc="325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C86C4D-A630-47D7-AC1F-848B36337ECF}" type="pres">
      <dgm:prSet presAssocID="{05F2F314-B47D-404B-827D-F39A5CFAB871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1D7FFF4-8CA5-4556-95BE-4DD260BE9382}" type="pres">
      <dgm:prSet presAssocID="{05F2F314-B47D-404B-827D-F39A5CFAB871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EADE18D-4953-410D-B27A-DCD578711546}" type="pres">
      <dgm:prSet presAssocID="{D5D04FBF-13F8-44CE-8BF0-5C4F8B63B7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7A7BB4-AA5E-4F3B-AEDF-FE5E680A37AF}" type="pres">
      <dgm:prSet presAssocID="{3B9A6D4D-0987-482C-80DB-E2B554FA5900}" presName="sibTrans" presStyleLbl="sibTrans2D1" presStyleIdx="2" presStyleCnt="3" custAng="5203912" custScaleX="37392" custScaleY="528125" custLinFactNeighborX="-7825" custLinFactNeighborY="23532"/>
      <dgm:spPr>
        <a:prstGeom prst="downArrow">
          <a:avLst/>
        </a:prstGeom>
      </dgm:spPr>
      <dgm:t>
        <a:bodyPr/>
        <a:lstStyle/>
        <a:p>
          <a:endParaRPr lang="zh-TW" altLang="en-US"/>
        </a:p>
      </dgm:t>
    </dgm:pt>
    <dgm:pt modelId="{9BCCB79D-C518-42B6-A6C5-ED93EDD3FB20}" type="pres">
      <dgm:prSet presAssocID="{3B9A6D4D-0987-482C-80DB-E2B554FA5900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865B510A-13F1-4732-A493-4BAEBA56AD14}" type="presOf" srcId="{07C6BA48-04B1-4D99-8DFB-86B771154EBD}" destId="{41B86EF0-0B8B-4A17-9A5E-AE383DD47765}" srcOrd="0" destOrd="0" presId="urn:microsoft.com/office/officeart/2005/8/layout/cycle7"/>
    <dgm:cxn modelId="{44A8D5D9-513C-48CE-93A1-CF6D2FC995D5}" type="presOf" srcId="{05F2F314-B47D-404B-827D-F39A5CFAB871}" destId="{DFC86C4D-A630-47D7-AC1F-848B36337ECF}" srcOrd="0" destOrd="0" presId="urn:microsoft.com/office/officeart/2005/8/layout/cycle7"/>
    <dgm:cxn modelId="{6F90C5C4-48A8-4700-B77E-42DF26AA5270}" srcId="{6A5E5FB2-C9CE-42FA-A69F-00C59D96E27D}" destId="{D5D04FBF-13F8-44CE-8BF0-5C4F8B63B71E}" srcOrd="2" destOrd="0" parTransId="{9A65627D-52A8-4489-91E8-742DDA33BFDA}" sibTransId="{3B9A6D4D-0987-482C-80DB-E2B554FA5900}"/>
    <dgm:cxn modelId="{BC9DEC97-3B1C-4327-97EA-61E136ABB233}" type="presOf" srcId="{3B9A6D4D-0987-482C-80DB-E2B554FA5900}" destId="{797A7BB4-AA5E-4F3B-AEDF-FE5E680A37AF}" srcOrd="0" destOrd="0" presId="urn:microsoft.com/office/officeart/2005/8/layout/cycle7"/>
    <dgm:cxn modelId="{88E860BC-1353-4F34-9356-09CBB6C82034}" type="presOf" srcId="{6A5E5FB2-C9CE-42FA-A69F-00C59D96E27D}" destId="{5219339E-17BD-4452-9C81-34A4285D310D}" srcOrd="0" destOrd="0" presId="urn:microsoft.com/office/officeart/2005/8/layout/cycle7"/>
    <dgm:cxn modelId="{F7D412EA-10F3-466D-93AD-15F71F782F37}" srcId="{6A5E5FB2-C9CE-42FA-A69F-00C59D96E27D}" destId="{07C6BA48-04B1-4D99-8DFB-86B771154EBD}" srcOrd="0" destOrd="0" parTransId="{7247CC83-5A85-4E4E-8554-D4537845110E}" sibTransId="{F2B38E5B-AB91-48BB-BFBB-5FFF773C5D29}"/>
    <dgm:cxn modelId="{2DE9458E-D4AC-4C56-A4E5-78A8598AA5E0}" type="presOf" srcId="{05F2F314-B47D-404B-827D-F39A5CFAB871}" destId="{C1D7FFF4-8CA5-4556-95BE-4DD260BE9382}" srcOrd="1" destOrd="0" presId="urn:microsoft.com/office/officeart/2005/8/layout/cycle7"/>
    <dgm:cxn modelId="{FC1CDA26-9411-49A3-BD9E-A1057D797997}" type="presOf" srcId="{F2B38E5B-AB91-48BB-BFBB-5FFF773C5D29}" destId="{DFB60E01-8221-4DEC-8316-CB1109B975A3}" srcOrd="0" destOrd="0" presId="urn:microsoft.com/office/officeart/2005/8/layout/cycle7"/>
    <dgm:cxn modelId="{F9B60F46-FD73-4B2B-93EA-1D4B9A4E0B78}" type="presOf" srcId="{F2B38E5B-AB91-48BB-BFBB-5FFF773C5D29}" destId="{024BF500-EDFD-4A31-A41F-998B854B949A}" srcOrd="1" destOrd="0" presId="urn:microsoft.com/office/officeart/2005/8/layout/cycle7"/>
    <dgm:cxn modelId="{8F73C0EE-05A4-4852-B4CF-803177B3C1E7}" srcId="{6A5E5FB2-C9CE-42FA-A69F-00C59D96E27D}" destId="{43EB32DB-539C-4963-871B-E50E5C5A6AEB}" srcOrd="1" destOrd="0" parTransId="{49AB4003-DD53-4440-AE51-5859022135DA}" sibTransId="{05F2F314-B47D-404B-827D-F39A5CFAB871}"/>
    <dgm:cxn modelId="{26ED4A8B-C299-4EC3-B3BF-E3BF6933897C}" type="presOf" srcId="{43EB32DB-539C-4963-871B-E50E5C5A6AEB}" destId="{A546B2DB-A061-4FE3-A2D3-E33C95EB6AD3}" srcOrd="0" destOrd="0" presId="urn:microsoft.com/office/officeart/2005/8/layout/cycle7"/>
    <dgm:cxn modelId="{4BA8292C-8F93-47C2-B90E-99B64FC411E7}" type="presOf" srcId="{D5D04FBF-13F8-44CE-8BF0-5C4F8B63B71E}" destId="{DEADE18D-4953-410D-B27A-DCD578711546}" srcOrd="0" destOrd="0" presId="urn:microsoft.com/office/officeart/2005/8/layout/cycle7"/>
    <dgm:cxn modelId="{B449FD3B-62C5-41BC-A40E-07D3269969A1}" type="presOf" srcId="{3B9A6D4D-0987-482C-80DB-E2B554FA5900}" destId="{9BCCB79D-C518-42B6-A6C5-ED93EDD3FB20}" srcOrd="1" destOrd="0" presId="urn:microsoft.com/office/officeart/2005/8/layout/cycle7"/>
    <dgm:cxn modelId="{95DDCC7A-230D-4D91-A9F4-146D3D26DB12}" type="presParOf" srcId="{5219339E-17BD-4452-9C81-34A4285D310D}" destId="{41B86EF0-0B8B-4A17-9A5E-AE383DD47765}" srcOrd="0" destOrd="0" presId="urn:microsoft.com/office/officeart/2005/8/layout/cycle7"/>
    <dgm:cxn modelId="{EA42EB82-265A-4194-9074-0FEA65924CE5}" type="presParOf" srcId="{5219339E-17BD-4452-9C81-34A4285D310D}" destId="{DFB60E01-8221-4DEC-8316-CB1109B975A3}" srcOrd="1" destOrd="0" presId="urn:microsoft.com/office/officeart/2005/8/layout/cycle7"/>
    <dgm:cxn modelId="{A98F55F7-8219-40AD-8518-61FA113E9C4C}" type="presParOf" srcId="{DFB60E01-8221-4DEC-8316-CB1109B975A3}" destId="{024BF500-EDFD-4A31-A41F-998B854B949A}" srcOrd="0" destOrd="0" presId="urn:microsoft.com/office/officeart/2005/8/layout/cycle7"/>
    <dgm:cxn modelId="{167DE915-C6BC-4066-9DF9-805FF9333909}" type="presParOf" srcId="{5219339E-17BD-4452-9C81-34A4285D310D}" destId="{A546B2DB-A061-4FE3-A2D3-E33C95EB6AD3}" srcOrd="2" destOrd="0" presId="urn:microsoft.com/office/officeart/2005/8/layout/cycle7"/>
    <dgm:cxn modelId="{0EC59047-3D4F-4E45-B28B-6DE4AB7BDDA5}" type="presParOf" srcId="{5219339E-17BD-4452-9C81-34A4285D310D}" destId="{DFC86C4D-A630-47D7-AC1F-848B36337ECF}" srcOrd="3" destOrd="0" presId="urn:microsoft.com/office/officeart/2005/8/layout/cycle7"/>
    <dgm:cxn modelId="{F9E672C4-7770-4522-A940-00CE68E5E954}" type="presParOf" srcId="{DFC86C4D-A630-47D7-AC1F-848B36337ECF}" destId="{C1D7FFF4-8CA5-4556-95BE-4DD260BE9382}" srcOrd="0" destOrd="0" presId="urn:microsoft.com/office/officeart/2005/8/layout/cycle7"/>
    <dgm:cxn modelId="{768ECBED-CDDB-4A98-8FFE-1A5164E0E244}" type="presParOf" srcId="{5219339E-17BD-4452-9C81-34A4285D310D}" destId="{DEADE18D-4953-410D-B27A-DCD578711546}" srcOrd="4" destOrd="0" presId="urn:microsoft.com/office/officeart/2005/8/layout/cycle7"/>
    <dgm:cxn modelId="{B1D34469-9374-4873-ACDA-0C788673B22A}" type="presParOf" srcId="{5219339E-17BD-4452-9C81-34A4285D310D}" destId="{797A7BB4-AA5E-4F3B-AEDF-FE5E680A37AF}" srcOrd="5" destOrd="0" presId="urn:microsoft.com/office/officeart/2005/8/layout/cycle7"/>
    <dgm:cxn modelId="{EC2D8EF5-C497-4958-8DA2-14CC643E2242}" type="presParOf" srcId="{797A7BB4-AA5E-4F3B-AEDF-FE5E680A37AF}" destId="{9BCCB79D-C518-42B6-A6C5-ED93EDD3FB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14B86-FF44-43D7-86AE-B193A567827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4E11E1B-F04E-4E4B-A18D-B46C40E80943}">
      <dgm:prSet phldrT="[文字]"/>
      <dgm:spPr>
        <a:solidFill>
          <a:srgbClr val="FFFF00"/>
        </a:solid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1.</a:t>
          </a:r>
          <a:r>
            <a:rPr lang="zh-TW" altLang="en-US" dirty="0" smtClean="0">
              <a:solidFill>
                <a:schemeClr val="tx1"/>
              </a:solidFill>
            </a:rPr>
            <a:t>上廁所後</a:t>
          </a:r>
          <a:endParaRPr lang="zh-TW" altLang="en-US" dirty="0">
            <a:solidFill>
              <a:schemeClr val="tx1"/>
            </a:solidFill>
          </a:endParaRPr>
        </a:p>
      </dgm:t>
    </dgm:pt>
    <dgm:pt modelId="{AA88D050-62F3-4A49-A11F-A6E8E6D59B53}" type="parTrans" cxnId="{1BED23BF-B2C1-414F-A312-DFC15EB22A80}">
      <dgm:prSet/>
      <dgm:spPr/>
      <dgm:t>
        <a:bodyPr/>
        <a:lstStyle/>
        <a:p>
          <a:endParaRPr lang="zh-TW" altLang="en-US"/>
        </a:p>
      </dgm:t>
    </dgm:pt>
    <dgm:pt modelId="{88BC4005-BA56-4100-9F7C-525DE614D4DB}" type="sibTrans" cxnId="{1BED23BF-B2C1-414F-A312-DFC15EB22A80}">
      <dgm:prSet/>
      <dgm:spPr/>
      <dgm:t>
        <a:bodyPr/>
        <a:lstStyle/>
        <a:p>
          <a:endParaRPr lang="zh-TW" altLang="en-US"/>
        </a:p>
      </dgm:t>
    </dgm:pt>
    <dgm:pt modelId="{5AF8E269-508B-4080-A7C1-70FFBFADDDFB}">
      <dgm:prSet phldrT="[文字]"/>
      <dgm:spPr>
        <a:solidFill>
          <a:srgbClr val="00B0F0"/>
        </a:solid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TW" altLang="en-US" dirty="0" smtClean="0">
              <a:solidFill>
                <a:schemeClr val="tx1"/>
              </a:solidFill>
              <a:latin typeface="+mn-ea"/>
              <a:ea typeface="+mn-ea"/>
            </a:rPr>
            <a:t>玩玩具後</a:t>
          </a:r>
          <a:endParaRPr lang="zh-TW" altLang="en-US" dirty="0">
            <a:solidFill>
              <a:schemeClr val="tx1"/>
            </a:solidFill>
            <a:latin typeface="+mn-ea"/>
            <a:ea typeface="+mn-ea"/>
          </a:endParaRPr>
        </a:p>
      </dgm:t>
    </dgm:pt>
    <dgm:pt modelId="{F9ABB874-6C07-4C8B-9F66-80B0F9111A62}" type="parTrans" cxnId="{95210FB8-467A-483C-B232-705D514F23CB}">
      <dgm:prSet/>
      <dgm:spPr/>
      <dgm:t>
        <a:bodyPr/>
        <a:lstStyle/>
        <a:p>
          <a:endParaRPr lang="zh-TW" altLang="en-US"/>
        </a:p>
      </dgm:t>
    </dgm:pt>
    <dgm:pt modelId="{78718DD5-EDF9-41B2-B6CB-C1D52CAADC0A}" type="sibTrans" cxnId="{95210FB8-467A-483C-B232-705D514F23CB}">
      <dgm:prSet/>
      <dgm:spPr/>
      <dgm:t>
        <a:bodyPr/>
        <a:lstStyle/>
        <a:p>
          <a:endParaRPr lang="zh-TW" altLang="en-US"/>
        </a:p>
      </dgm:t>
    </dgm:pt>
    <dgm:pt modelId="{F0ECB833-DD7D-4CA0-905A-66B9C84A4CC5}">
      <dgm:prSet phldrT="[文字]" custT="1"/>
      <dgm:spPr>
        <a:solidFill>
          <a:srgbClr val="FFFF00"/>
        </a:solidFill>
      </dgm:spPr>
      <dgm:t>
        <a:bodyPr/>
        <a:lstStyle/>
        <a:p>
          <a:r>
            <a:rPr lang="en-US" altLang="zh-TW" sz="2400" dirty="0" smtClean="0">
              <a:solidFill>
                <a:schemeClr val="tx1"/>
              </a:solidFill>
              <a:latin typeface="+mn-ea"/>
              <a:ea typeface="+mn-ea"/>
            </a:rPr>
            <a:t>3.</a:t>
          </a:r>
          <a:r>
            <a:rPr lang="zh-TW" altLang="en-US" sz="2400" dirty="0" smtClean="0">
              <a:solidFill>
                <a:schemeClr val="tx1"/>
              </a:solidFill>
              <a:latin typeface="+mn-ea"/>
              <a:ea typeface="+mn-ea"/>
            </a:rPr>
            <a:t>吃飯前</a:t>
          </a:r>
          <a:endParaRPr lang="zh-TW" altLang="en-US" sz="2400" dirty="0">
            <a:solidFill>
              <a:schemeClr val="tx1"/>
            </a:solidFill>
            <a:latin typeface="+mn-ea"/>
            <a:ea typeface="+mn-ea"/>
          </a:endParaRPr>
        </a:p>
      </dgm:t>
    </dgm:pt>
    <dgm:pt modelId="{13EEC5C7-B0C9-4B7A-BBC3-AF0621086ED3}" type="parTrans" cxnId="{BF68144C-7AAF-44A3-97F8-12B7C0C10DFA}">
      <dgm:prSet/>
      <dgm:spPr/>
      <dgm:t>
        <a:bodyPr/>
        <a:lstStyle/>
        <a:p>
          <a:endParaRPr lang="zh-TW" altLang="en-US"/>
        </a:p>
      </dgm:t>
    </dgm:pt>
    <dgm:pt modelId="{CB1CB639-1CC3-4783-BB9C-4C57F175A1BF}" type="sibTrans" cxnId="{BF68144C-7AAF-44A3-97F8-12B7C0C10DFA}">
      <dgm:prSet/>
      <dgm:spPr/>
      <dgm:t>
        <a:bodyPr/>
        <a:lstStyle/>
        <a:p>
          <a:endParaRPr lang="zh-TW" altLang="en-US"/>
        </a:p>
      </dgm:t>
    </dgm:pt>
    <dgm:pt modelId="{1FF4E13D-5BC6-40DC-888A-722BD85635AE}">
      <dgm:prSet phldrT="[文字]"/>
      <dgm:spPr>
        <a:solidFill>
          <a:srgbClr val="00B0F0"/>
        </a:solid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+mn-ea"/>
              <a:ea typeface="+mn-ea"/>
            </a:rPr>
            <a:t>4.</a:t>
          </a:r>
          <a:r>
            <a:rPr lang="zh-TW" altLang="en-US" dirty="0" smtClean="0">
              <a:solidFill>
                <a:schemeClr val="tx1"/>
              </a:solidFill>
              <a:latin typeface="+mn-ea"/>
              <a:ea typeface="+mn-ea"/>
            </a:rPr>
            <a:t>擤鼻涕後</a:t>
          </a:r>
          <a:endParaRPr lang="zh-TW" altLang="en-US" dirty="0">
            <a:solidFill>
              <a:schemeClr val="tx1"/>
            </a:solidFill>
            <a:latin typeface="+mn-ea"/>
            <a:ea typeface="+mn-ea"/>
          </a:endParaRPr>
        </a:p>
      </dgm:t>
    </dgm:pt>
    <dgm:pt modelId="{5833F617-7ED6-4AA9-B20C-1B416FDE45A5}" type="parTrans" cxnId="{E15963B9-4837-4FFA-92D1-8B6392FFB767}">
      <dgm:prSet/>
      <dgm:spPr/>
      <dgm:t>
        <a:bodyPr/>
        <a:lstStyle/>
        <a:p>
          <a:endParaRPr lang="zh-TW" altLang="en-US"/>
        </a:p>
      </dgm:t>
    </dgm:pt>
    <dgm:pt modelId="{BA48B5BA-8FEF-4BEF-9CA1-BF55C15BDD4A}" type="sibTrans" cxnId="{E15963B9-4837-4FFA-92D1-8B6392FFB767}">
      <dgm:prSet/>
      <dgm:spPr/>
      <dgm:t>
        <a:bodyPr/>
        <a:lstStyle/>
        <a:p>
          <a:endParaRPr lang="zh-TW" altLang="en-US"/>
        </a:p>
      </dgm:t>
    </dgm:pt>
    <dgm:pt modelId="{FEF75EAF-8291-4555-9115-1F89D325E44B}">
      <dgm:prSet phldrT="[文字]"/>
      <dgm:spPr/>
      <dgm:t>
        <a:bodyPr/>
        <a:lstStyle/>
        <a:p>
          <a:r>
            <a:rPr lang="en-US" altLang="zh-TW" dirty="0" smtClean="0"/>
            <a:t>5.</a:t>
          </a:r>
          <a:r>
            <a:rPr lang="zh-TW" altLang="en-US" dirty="0" smtClean="0"/>
            <a:t>看病前後</a:t>
          </a:r>
          <a:endParaRPr lang="zh-TW" altLang="en-US" dirty="0"/>
        </a:p>
      </dgm:t>
    </dgm:pt>
    <dgm:pt modelId="{BC106DCA-F76A-4160-90B4-9A9807AC833B}" type="parTrans" cxnId="{5BB09C49-4D47-4585-AC9F-1D760088D11A}">
      <dgm:prSet/>
      <dgm:spPr/>
      <dgm:t>
        <a:bodyPr/>
        <a:lstStyle/>
        <a:p>
          <a:endParaRPr lang="zh-TW" altLang="en-US"/>
        </a:p>
      </dgm:t>
    </dgm:pt>
    <dgm:pt modelId="{688F0FCF-06AC-48EA-B91E-2FE873477574}" type="sibTrans" cxnId="{5BB09C49-4D47-4585-AC9F-1D760088D11A}">
      <dgm:prSet/>
      <dgm:spPr/>
      <dgm:t>
        <a:bodyPr/>
        <a:lstStyle/>
        <a:p>
          <a:endParaRPr lang="zh-TW" altLang="en-US"/>
        </a:p>
      </dgm:t>
    </dgm:pt>
    <dgm:pt modelId="{6D38FCC2-CC94-4691-ABCA-C8BD61972D77}" type="pres">
      <dgm:prSet presAssocID="{85814B86-FF44-43D7-86AE-B193A56782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71969B-8482-4C8D-917C-0314256AD026}" type="pres">
      <dgm:prSet presAssocID="{C4E11E1B-F04E-4E4B-A18D-B46C40E80943}" presName="node" presStyleLbl="node1" presStyleIdx="0" presStyleCnt="5" custScaleX="1318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D901B3-B510-4FEA-B0BF-A9546F70473C}" type="pres">
      <dgm:prSet presAssocID="{C4E11E1B-F04E-4E4B-A18D-B46C40E80943}" presName="spNode" presStyleCnt="0"/>
      <dgm:spPr/>
    </dgm:pt>
    <dgm:pt modelId="{070E2D98-0E33-4EBA-9E3E-B6CFC9985A4A}" type="pres">
      <dgm:prSet presAssocID="{88BC4005-BA56-4100-9F7C-525DE614D4DB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B777D75A-8FE2-4D09-A989-0C3FF7AA6D09}" type="pres">
      <dgm:prSet presAssocID="{5AF8E269-508B-4080-A7C1-70FFBFADDDFB}" presName="node" presStyleLbl="node1" presStyleIdx="1" presStyleCnt="5" custScaleX="1334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38B5CA-339A-429C-BCAC-BD4F1553CBB0}" type="pres">
      <dgm:prSet presAssocID="{5AF8E269-508B-4080-A7C1-70FFBFADDDFB}" presName="spNode" presStyleCnt="0"/>
      <dgm:spPr/>
    </dgm:pt>
    <dgm:pt modelId="{80AF0BDA-9F52-46C9-AAF6-01759CF21CC2}" type="pres">
      <dgm:prSet presAssocID="{78718DD5-EDF9-41B2-B6CB-C1D52CAADC0A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F6CB85F-9F43-41A6-8D8F-2710AB642609}" type="pres">
      <dgm:prSet presAssocID="{F0ECB833-DD7D-4CA0-905A-66B9C84A4C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489BFA-9F46-463C-ADC2-BB577449675E}" type="pres">
      <dgm:prSet presAssocID="{F0ECB833-DD7D-4CA0-905A-66B9C84A4CC5}" presName="spNode" presStyleCnt="0"/>
      <dgm:spPr/>
    </dgm:pt>
    <dgm:pt modelId="{F4FC4D76-BE0F-4010-B637-D159A41FB377}" type="pres">
      <dgm:prSet presAssocID="{CB1CB639-1CC3-4783-BB9C-4C57F175A1BF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BD6B035-C0B6-433A-8FF4-E811C11B053E}" type="pres">
      <dgm:prSet presAssocID="{1FF4E13D-5BC6-40DC-888A-722BD85635AE}" presName="node" presStyleLbl="node1" presStyleIdx="3" presStyleCnt="5" custScaleX="1172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89257-CA0C-47BE-BF2D-A658DAAA64DD}" type="pres">
      <dgm:prSet presAssocID="{1FF4E13D-5BC6-40DC-888A-722BD85635AE}" presName="spNode" presStyleCnt="0"/>
      <dgm:spPr/>
    </dgm:pt>
    <dgm:pt modelId="{CE9554A4-4D5E-424D-A2F9-16176BF4B6BB}" type="pres">
      <dgm:prSet presAssocID="{BA48B5BA-8FEF-4BEF-9CA1-BF55C15BDD4A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563F933E-1638-42A7-97D5-58E7FF85AA14}" type="pres">
      <dgm:prSet presAssocID="{FEF75EAF-8291-4555-9115-1F89D325E44B}" presName="node" presStyleLbl="node1" presStyleIdx="4" presStyleCnt="5" custScaleX="1195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4D8A4-F7CC-4289-ADD7-0FA4A38BACFC}" type="pres">
      <dgm:prSet presAssocID="{FEF75EAF-8291-4555-9115-1F89D325E44B}" presName="spNode" presStyleCnt="0"/>
      <dgm:spPr/>
    </dgm:pt>
    <dgm:pt modelId="{87990569-7D7E-47FD-A704-B5B2F4A2A793}" type="pres">
      <dgm:prSet presAssocID="{688F0FCF-06AC-48EA-B91E-2FE873477574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B24CF32-493C-49EE-B388-55EFB66AC06D}" type="presOf" srcId="{C4E11E1B-F04E-4E4B-A18D-B46C40E80943}" destId="{A471969B-8482-4C8D-917C-0314256AD026}" srcOrd="0" destOrd="0" presId="urn:microsoft.com/office/officeart/2005/8/layout/cycle6"/>
    <dgm:cxn modelId="{E15963B9-4837-4FFA-92D1-8B6392FFB767}" srcId="{85814B86-FF44-43D7-86AE-B193A567827C}" destId="{1FF4E13D-5BC6-40DC-888A-722BD85635AE}" srcOrd="3" destOrd="0" parTransId="{5833F617-7ED6-4AA9-B20C-1B416FDE45A5}" sibTransId="{BA48B5BA-8FEF-4BEF-9CA1-BF55C15BDD4A}"/>
    <dgm:cxn modelId="{A4949DE0-9DA4-42D5-8E31-678148668C6B}" type="presOf" srcId="{1FF4E13D-5BC6-40DC-888A-722BD85635AE}" destId="{8BD6B035-C0B6-433A-8FF4-E811C11B053E}" srcOrd="0" destOrd="0" presId="urn:microsoft.com/office/officeart/2005/8/layout/cycle6"/>
    <dgm:cxn modelId="{5E08AA50-1FDE-46FA-80EB-BB8AE35F102A}" type="presOf" srcId="{BA48B5BA-8FEF-4BEF-9CA1-BF55C15BDD4A}" destId="{CE9554A4-4D5E-424D-A2F9-16176BF4B6BB}" srcOrd="0" destOrd="0" presId="urn:microsoft.com/office/officeart/2005/8/layout/cycle6"/>
    <dgm:cxn modelId="{E888D0C0-E1E4-4175-93DE-C1A29F517540}" type="presOf" srcId="{F0ECB833-DD7D-4CA0-905A-66B9C84A4CC5}" destId="{EF6CB85F-9F43-41A6-8D8F-2710AB642609}" srcOrd="0" destOrd="0" presId="urn:microsoft.com/office/officeart/2005/8/layout/cycle6"/>
    <dgm:cxn modelId="{D5119A6E-0F83-433D-960C-FD01E5408E10}" type="presOf" srcId="{85814B86-FF44-43D7-86AE-B193A567827C}" destId="{6D38FCC2-CC94-4691-ABCA-C8BD61972D77}" srcOrd="0" destOrd="0" presId="urn:microsoft.com/office/officeart/2005/8/layout/cycle6"/>
    <dgm:cxn modelId="{3EBE739A-B79B-4E6A-B31B-27D9FDD1FF40}" type="presOf" srcId="{FEF75EAF-8291-4555-9115-1F89D325E44B}" destId="{563F933E-1638-42A7-97D5-58E7FF85AA14}" srcOrd="0" destOrd="0" presId="urn:microsoft.com/office/officeart/2005/8/layout/cycle6"/>
    <dgm:cxn modelId="{9A92314C-03CB-45A9-AED9-68428F0615F8}" type="presOf" srcId="{78718DD5-EDF9-41B2-B6CB-C1D52CAADC0A}" destId="{80AF0BDA-9F52-46C9-AAF6-01759CF21CC2}" srcOrd="0" destOrd="0" presId="urn:microsoft.com/office/officeart/2005/8/layout/cycle6"/>
    <dgm:cxn modelId="{3BE8587E-95BC-47B9-BE0E-8E33EC431EE2}" type="presOf" srcId="{688F0FCF-06AC-48EA-B91E-2FE873477574}" destId="{87990569-7D7E-47FD-A704-B5B2F4A2A793}" srcOrd="0" destOrd="0" presId="urn:microsoft.com/office/officeart/2005/8/layout/cycle6"/>
    <dgm:cxn modelId="{92E5006D-4256-42CD-8D9B-1F6C4F48D112}" type="presOf" srcId="{5AF8E269-508B-4080-A7C1-70FFBFADDDFB}" destId="{B777D75A-8FE2-4D09-A989-0C3FF7AA6D09}" srcOrd="0" destOrd="0" presId="urn:microsoft.com/office/officeart/2005/8/layout/cycle6"/>
    <dgm:cxn modelId="{1BED23BF-B2C1-414F-A312-DFC15EB22A80}" srcId="{85814B86-FF44-43D7-86AE-B193A567827C}" destId="{C4E11E1B-F04E-4E4B-A18D-B46C40E80943}" srcOrd="0" destOrd="0" parTransId="{AA88D050-62F3-4A49-A11F-A6E8E6D59B53}" sibTransId="{88BC4005-BA56-4100-9F7C-525DE614D4DB}"/>
    <dgm:cxn modelId="{5BB09C49-4D47-4585-AC9F-1D760088D11A}" srcId="{85814B86-FF44-43D7-86AE-B193A567827C}" destId="{FEF75EAF-8291-4555-9115-1F89D325E44B}" srcOrd="4" destOrd="0" parTransId="{BC106DCA-F76A-4160-90B4-9A9807AC833B}" sibTransId="{688F0FCF-06AC-48EA-B91E-2FE873477574}"/>
    <dgm:cxn modelId="{42DED595-4FCF-4789-96A5-1CBD0D302638}" type="presOf" srcId="{CB1CB639-1CC3-4783-BB9C-4C57F175A1BF}" destId="{F4FC4D76-BE0F-4010-B637-D159A41FB377}" srcOrd="0" destOrd="0" presId="urn:microsoft.com/office/officeart/2005/8/layout/cycle6"/>
    <dgm:cxn modelId="{95210FB8-467A-483C-B232-705D514F23CB}" srcId="{85814B86-FF44-43D7-86AE-B193A567827C}" destId="{5AF8E269-508B-4080-A7C1-70FFBFADDDFB}" srcOrd="1" destOrd="0" parTransId="{F9ABB874-6C07-4C8B-9F66-80B0F9111A62}" sibTransId="{78718DD5-EDF9-41B2-B6CB-C1D52CAADC0A}"/>
    <dgm:cxn modelId="{1606DA46-276E-49A9-A358-6111E1311EF7}" type="presOf" srcId="{88BC4005-BA56-4100-9F7C-525DE614D4DB}" destId="{070E2D98-0E33-4EBA-9E3E-B6CFC9985A4A}" srcOrd="0" destOrd="0" presId="urn:microsoft.com/office/officeart/2005/8/layout/cycle6"/>
    <dgm:cxn modelId="{BF68144C-7AAF-44A3-97F8-12B7C0C10DFA}" srcId="{85814B86-FF44-43D7-86AE-B193A567827C}" destId="{F0ECB833-DD7D-4CA0-905A-66B9C84A4CC5}" srcOrd="2" destOrd="0" parTransId="{13EEC5C7-B0C9-4B7A-BBC3-AF0621086ED3}" sibTransId="{CB1CB639-1CC3-4783-BB9C-4C57F175A1BF}"/>
    <dgm:cxn modelId="{6F178417-D282-4EAA-8A1B-DCCD26385BC1}" type="presParOf" srcId="{6D38FCC2-CC94-4691-ABCA-C8BD61972D77}" destId="{A471969B-8482-4C8D-917C-0314256AD026}" srcOrd="0" destOrd="0" presId="urn:microsoft.com/office/officeart/2005/8/layout/cycle6"/>
    <dgm:cxn modelId="{BB44B92D-5049-44F6-8DF9-018CC2B7A773}" type="presParOf" srcId="{6D38FCC2-CC94-4691-ABCA-C8BD61972D77}" destId="{2ED901B3-B510-4FEA-B0BF-A9546F70473C}" srcOrd="1" destOrd="0" presId="urn:microsoft.com/office/officeart/2005/8/layout/cycle6"/>
    <dgm:cxn modelId="{A3AD221A-66BC-47D6-B509-D6A08276A569}" type="presParOf" srcId="{6D38FCC2-CC94-4691-ABCA-C8BD61972D77}" destId="{070E2D98-0E33-4EBA-9E3E-B6CFC9985A4A}" srcOrd="2" destOrd="0" presId="urn:microsoft.com/office/officeart/2005/8/layout/cycle6"/>
    <dgm:cxn modelId="{6120B79D-B1B5-4695-A2D1-62189FC66213}" type="presParOf" srcId="{6D38FCC2-CC94-4691-ABCA-C8BD61972D77}" destId="{B777D75A-8FE2-4D09-A989-0C3FF7AA6D09}" srcOrd="3" destOrd="0" presId="urn:microsoft.com/office/officeart/2005/8/layout/cycle6"/>
    <dgm:cxn modelId="{F623F37D-AE70-44E0-9054-FE62DFF74876}" type="presParOf" srcId="{6D38FCC2-CC94-4691-ABCA-C8BD61972D77}" destId="{B638B5CA-339A-429C-BCAC-BD4F1553CBB0}" srcOrd="4" destOrd="0" presId="urn:microsoft.com/office/officeart/2005/8/layout/cycle6"/>
    <dgm:cxn modelId="{DC4E3AF2-0B56-48CE-87F5-41295427C398}" type="presParOf" srcId="{6D38FCC2-CC94-4691-ABCA-C8BD61972D77}" destId="{80AF0BDA-9F52-46C9-AAF6-01759CF21CC2}" srcOrd="5" destOrd="0" presId="urn:microsoft.com/office/officeart/2005/8/layout/cycle6"/>
    <dgm:cxn modelId="{ABB84E7C-9740-48D4-B876-7BA951A0A10F}" type="presParOf" srcId="{6D38FCC2-CC94-4691-ABCA-C8BD61972D77}" destId="{EF6CB85F-9F43-41A6-8D8F-2710AB642609}" srcOrd="6" destOrd="0" presId="urn:microsoft.com/office/officeart/2005/8/layout/cycle6"/>
    <dgm:cxn modelId="{843B60DA-2078-4ECE-86BD-5219AC22C76E}" type="presParOf" srcId="{6D38FCC2-CC94-4691-ABCA-C8BD61972D77}" destId="{0E489BFA-9F46-463C-ADC2-BB577449675E}" srcOrd="7" destOrd="0" presId="urn:microsoft.com/office/officeart/2005/8/layout/cycle6"/>
    <dgm:cxn modelId="{8B9445FD-E152-4026-A60E-250E1D70C685}" type="presParOf" srcId="{6D38FCC2-CC94-4691-ABCA-C8BD61972D77}" destId="{F4FC4D76-BE0F-4010-B637-D159A41FB377}" srcOrd="8" destOrd="0" presId="urn:microsoft.com/office/officeart/2005/8/layout/cycle6"/>
    <dgm:cxn modelId="{EAC2854F-D76D-4EC3-AF40-AB6D2387ADD9}" type="presParOf" srcId="{6D38FCC2-CC94-4691-ABCA-C8BD61972D77}" destId="{8BD6B035-C0B6-433A-8FF4-E811C11B053E}" srcOrd="9" destOrd="0" presId="urn:microsoft.com/office/officeart/2005/8/layout/cycle6"/>
    <dgm:cxn modelId="{B5019794-9823-45B3-B30C-FC08E5C9D101}" type="presParOf" srcId="{6D38FCC2-CC94-4691-ABCA-C8BD61972D77}" destId="{16E89257-CA0C-47BE-BF2D-A658DAAA64DD}" srcOrd="10" destOrd="0" presId="urn:microsoft.com/office/officeart/2005/8/layout/cycle6"/>
    <dgm:cxn modelId="{D39B9E1F-BF6A-4E5F-88A5-2DDFBE77EEF7}" type="presParOf" srcId="{6D38FCC2-CC94-4691-ABCA-C8BD61972D77}" destId="{CE9554A4-4D5E-424D-A2F9-16176BF4B6BB}" srcOrd="11" destOrd="0" presId="urn:microsoft.com/office/officeart/2005/8/layout/cycle6"/>
    <dgm:cxn modelId="{B051D14C-D004-4AE2-B48B-39B571DAA566}" type="presParOf" srcId="{6D38FCC2-CC94-4691-ABCA-C8BD61972D77}" destId="{563F933E-1638-42A7-97D5-58E7FF85AA14}" srcOrd="12" destOrd="0" presId="urn:microsoft.com/office/officeart/2005/8/layout/cycle6"/>
    <dgm:cxn modelId="{87443FC0-DDF4-442A-B97D-F80C4E7098D1}" type="presParOf" srcId="{6D38FCC2-CC94-4691-ABCA-C8BD61972D77}" destId="{10A4D8A4-F7CC-4289-ADD7-0FA4A38BACFC}" srcOrd="13" destOrd="0" presId="urn:microsoft.com/office/officeart/2005/8/layout/cycle6"/>
    <dgm:cxn modelId="{70B01143-6E36-4977-AD6E-2BD6F6891ED0}" type="presParOf" srcId="{6D38FCC2-CC94-4691-ABCA-C8BD61972D77}" destId="{87990569-7D7E-47FD-A704-B5B2F4A2A79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86EF0-0B8B-4A17-9A5E-AE383DD47765}">
      <dsp:nvSpPr>
        <dsp:cNvPr id="0" name=""/>
        <dsp:cNvSpPr/>
      </dsp:nvSpPr>
      <dsp:spPr>
        <a:xfrm>
          <a:off x="2055316" y="842"/>
          <a:ext cx="1985367" cy="99268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tx1"/>
              </a:solidFill>
            </a:rPr>
            <a:t>動物</a:t>
          </a:r>
          <a:endParaRPr lang="zh-TW" altLang="en-US" sz="4000" kern="1200" dirty="0">
            <a:solidFill>
              <a:schemeClr val="tx1"/>
            </a:solidFill>
          </a:endParaRPr>
        </a:p>
      </dsp:txBody>
      <dsp:txXfrm>
        <a:off x="2084391" y="29917"/>
        <a:ext cx="1927217" cy="934533"/>
      </dsp:txXfrm>
    </dsp:sp>
    <dsp:sp modelId="{DFB60E01-8221-4DEC-8316-CB1109B975A3}">
      <dsp:nvSpPr>
        <dsp:cNvPr id="0" name=""/>
        <dsp:cNvSpPr/>
      </dsp:nvSpPr>
      <dsp:spPr>
        <a:xfrm rot="20511199">
          <a:off x="3721797" y="1090086"/>
          <a:ext cx="344976" cy="175947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3825290" y="1441980"/>
        <a:ext cx="137990" cy="1055682"/>
      </dsp:txXfrm>
    </dsp:sp>
    <dsp:sp modelId="{A546B2DB-A061-4FE3-A2D3-E33C95EB6AD3}">
      <dsp:nvSpPr>
        <dsp:cNvPr id="0" name=""/>
        <dsp:cNvSpPr/>
      </dsp:nvSpPr>
      <dsp:spPr>
        <a:xfrm>
          <a:off x="3522839" y="2839516"/>
          <a:ext cx="1985367" cy="992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人</a:t>
          </a:r>
          <a:endParaRPr lang="zh-TW" altLang="en-US" sz="4000" kern="1200" dirty="0"/>
        </a:p>
      </dsp:txBody>
      <dsp:txXfrm>
        <a:off x="3551914" y="2868591"/>
        <a:ext cx="1927217" cy="934533"/>
      </dsp:txXfrm>
    </dsp:sp>
    <dsp:sp modelId="{DFC86C4D-A630-47D7-AC1F-848B36337ECF}">
      <dsp:nvSpPr>
        <dsp:cNvPr id="0" name=""/>
        <dsp:cNvSpPr/>
      </dsp:nvSpPr>
      <dsp:spPr>
        <a:xfrm rot="10800933">
          <a:off x="2514318" y="3161717"/>
          <a:ext cx="896463" cy="3474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2618550" y="3231205"/>
        <a:ext cx="687999" cy="208463"/>
      </dsp:txXfrm>
    </dsp:sp>
    <dsp:sp modelId="{DEADE18D-4953-410D-B27A-DCD578711546}">
      <dsp:nvSpPr>
        <dsp:cNvPr id="0" name=""/>
        <dsp:cNvSpPr/>
      </dsp:nvSpPr>
      <dsp:spPr>
        <a:xfrm>
          <a:off x="416893" y="2838673"/>
          <a:ext cx="1985367" cy="992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人</a:t>
          </a:r>
          <a:endParaRPr lang="zh-TW" altLang="en-US" sz="4000" kern="1200" dirty="0"/>
        </a:p>
      </dsp:txBody>
      <dsp:txXfrm>
        <a:off x="445968" y="2867748"/>
        <a:ext cx="1927217" cy="934533"/>
      </dsp:txXfrm>
    </dsp:sp>
    <dsp:sp modelId="{797A7BB4-AA5E-4F3B-AEDF-FE5E680A37AF}">
      <dsp:nvSpPr>
        <dsp:cNvPr id="0" name=""/>
        <dsp:cNvSpPr/>
      </dsp:nvSpPr>
      <dsp:spPr>
        <a:xfrm rot="1603912">
          <a:off x="1991037" y="1080402"/>
          <a:ext cx="335205" cy="183491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2091599" y="1447385"/>
        <a:ext cx="134082" cy="1100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1969B-8482-4C8D-917C-0314256AD026}">
      <dsp:nvSpPr>
        <dsp:cNvPr id="0" name=""/>
        <dsp:cNvSpPr/>
      </dsp:nvSpPr>
      <dsp:spPr>
        <a:xfrm>
          <a:off x="2489579" y="2781"/>
          <a:ext cx="2064569" cy="101812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</a:rPr>
            <a:t>1.</a:t>
          </a:r>
          <a:r>
            <a:rPr lang="zh-TW" altLang="en-US" sz="2400" kern="1200" dirty="0" smtClean="0">
              <a:solidFill>
                <a:schemeClr val="tx1"/>
              </a:solidFill>
            </a:rPr>
            <a:t>上廁所後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2539280" y="52482"/>
        <a:ext cx="1965167" cy="918722"/>
      </dsp:txXfrm>
    </dsp:sp>
    <dsp:sp modelId="{070E2D98-0E33-4EBA-9E3E-B6CFC9985A4A}">
      <dsp:nvSpPr>
        <dsp:cNvPr id="0" name=""/>
        <dsp:cNvSpPr/>
      </dsp:nvSpPr>
      <dsp:spPr>
        <a:xfrm>
          <a:off x="1489005" y="511843"/>
          <a:ext cx="4065716" cy="4065716"/>
        </a:xfrm>
        <a:custGeom>
          <a:avLst/>
          <a:gdLst/>
          <a:ahLst/>
          <a:cxnLst/>
          <a:rect l="0" t="0" r="0" b="0"/>
          <a:pathLst>
            <a:path>
              <a:moveTo>
                <a:pt x="3072852" y="286168"/>
              </a:moveTo>
              <a:arcTo wR="2032858" hR="2032858" stAng="18046196" swAng="14976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7D75A-8FE2-4D09-A989-0C3FF7AA6D09}">
      <dsp:nvSpPr>
        <dsp:cNvPr id="0" name=""/>
        <dsp:cNvSpPr/>
      </dsp:nvSpPr>
      <dsp:spPr>
        <a:xfrm>
          <a:off x="4410130" y="1407452"/>
          <a:ext cx="2090194" cy="101812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玩玩具後</a:t>
          </a:r>
          <a:endParaRPr lang="zh-TW" altLang="en-US" sz="2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459831" y="1457153"/>
        <a:ext cx="1990792" cy="918722"/>
      </dsp:txXfrm>
    </dsp:sp>
    <dsp:sp modelId="{80AF0BDA-9F52-46C9-AAF6-01759CF21CC2}">
      <dsp:nvSpPr>
        <dsp:cNvPr id="0" name=""/>
        <dsp:cNvSpPr/>
      </dsp:nvSpPr>
      <dsp:spPr>
        <a:xfrm>
          <a:off x="1489005" y="511843"/>
          <a:ext cx="4065716" cy="4065716"/>
        </a:xfrm>
        <a:custGeom>
          <a:avLst/>
          <a:gdLst/>
          <a:ahLst/>
          <a:cxnLst/>
          <a:rect l="0" t="0" r="0" b="0"/>
          <a:pathLst>
            <a:path>
              <a:moveTo>
                <a:pt x="4062944" y="1926720"/>
              </a:moveTo>
              <a:arcTo wR="2032858" hR="2032858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CB85F-9F43-41A6-8D8F-2710AB642609}">
      <dsp:nvSpPr>
        <dsp:cNvPr id="0" name=""/>
        <dsp:cNvSpPr/>
      </dsp:nvSpPr>
      <dsp:spPr>
        <a:xfrm>
          <a:off x="3933575" y="3680257"/>
          <a:ext cx="1566345" cy="101812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  <a:latin typeface="+mn-ea"/>
              <a:ea typeface="+mn-ea"/>
            </a:rPr>
            <a:t>3.</a:t>
          </a: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吃飯前</a:t>
          </a:r>
          <a:endParaRPr lang="zh-TW" altLang="en-US" sz="2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983276" y="3729958"/>
        <a:ext cx="1466943" cy="918722"/>
      </dsp:txXfrm>
    </dsp:sp>
    <dsp:sp modelId="{F4FC4D76-BE0F-4010-B637-D159A41FB377}">
      <dsp:nvSpPr>
        <dsp:cNvPr id="0" name=""/>
        <dsp:cNvSpPr/>
      </dsp:nvSpPr>
      <dsp:spPr>
        <a:xfrm>
          <a:off x="1489005" y="511843"/>
          <a:ext cx="4065716" cy="4065716"/>
        </a:xfrm>
        <a:custGeom>
          <a:avLst/>
          <a:gdLst/>
          <a:ahLst/>
          <a:cxnLst/>
          <a:rect l="0" t="0" r="0" b="0"/>
          <a:pathLst>
            <a:path>
              <a:moveTo>
                <a:pt x="2437820" y="4024972"/>
              </a:moveTo>
              <a:arcTo wR="2032858" hR="2032858" stAng="4710561" swAng="11475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6B035-C0B6-433A-8FF4-E811C11B053E}">
      <dsp:nvSpPr>
        <dsp:cNvPr id="0" name=""/>
        <dsp:cNvSpPr/>
      </dsp:nvSpPr>
      <dsp:spPr>
        <a:xfrm>
          <a:off x="1409007" y="3680257"/>
          <a:ext cx="1835945" cy="101812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  <a:latin typeface="+mn-ea"/>
              <a:ea typeface="+mn-ea"/>
            </a:rPr>
            <a:t>4.</a:t>
          </a: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擤鼻涕後</a:t>
          </a:r>
          <a:endParaRPr lang="zh-TW" altLang="en-US" sz="2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458708" y="3729958"/>
        <a:ext cx="1736543" cy="918722"/>
      </dsp:txXfrm>
    </dsp:sp>
    <dsp:sp modelId="{CE9554A4-4D5E-424D-A2F9-16176BF4B6BB}">
      <dsp:nvSpPr>
        <dsp:cNvPr id="0" name=""/>
        <dsp:cNvSpPr/>
      </dsp:nvSpPr>
      <dsp:spPr>
        <a:xfrm>
          <a:off x="1489005" y="511843"/>
          <a:ext cx="4065716" cy="4065716"/>
        </a:xfrm>
        <a:custGeom>
          <a:avLst/>
          <a:gdLst/>
          <a:ahLst/>
          <a:cxnLst/>
          <a:rect l="0" t="0" r="0" b="0"/>
          <a:pathLst>
            <a:path>
              <a:moveTo>
                <a:pt x="339498" y="3157600"/>
              </a:moveTo>
              <a:arcTo wR="2032858" hR="2032858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F933E-1638-42A7-97D5-58E7FF85AA14}">
      <dsp:nvSpPr>
        <dsp:cNvPr id="0" name=""/>
        <dsp:cNvSpPr/>
      </dsp:nvSpPr>
      <dsp:spPr>
        <a:xfrm>
          <a:off x="652131" y="1407452"/>
          <a:ext cx="1872738" cy="1018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5.</a:t>
          </a:r>
          <a:r>
            <a:rPr lang="zh-TW" altLang="en-US" sz="2400" kern="1200" dirty="0" smtClean="0"/>
            <a:t>看病前後</a:t>
          </a:r>
          <a:endParaRPr lang="zh-TW" altLang="en-US" sz="2400" kern="1200" dirty="0"/>
        </a:p>
      </dsp:txBody>
      <dsp:txXfrm>
        <a:off x="701832" y="1457153"/>
        <a:ext cx="1773336" cy="918722"/>
      </dsp:txXfrm>
    </dsp:sp>
    <dsp:sp modelId="{87990569-7D7E-47FD-A704-B5B2F4A2A793}">
      <dsp:nvSpPr>
        <dsp:cNvPr id="0" name=""/>
        <dsp:cNvSpPr/>
      </dsp:nvSpPr>
      <dsp:spPr>
        <a:xfrm>
          <a:off x="1489005" y="511843"/>
          <a:ext cx="4065716" cy="4065716"/>
        </a:xfrm>
        <a:custGeom>
          <a:avLst/>
          <a:gdLst/>
          <a:ahLst/>
          <a:cxnLst/>
          <a:rect l="0" t="0" r="0" b="0"/>
          <a:pathLst>
            <a:path>
              <a:moveTo>
                <a:pt x="352902" y="888191"/>
              </a:moveTo>
              <a:arcTo wR="2032858" hR="2032858" stAng="12856154" swAng="14976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A0344-0E4F-40D5-8A6F-8797446D07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68FF-F381-4FF9-9D48-E96D3A73BA92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12A8-9FCA-4791-B577-9D13AC9E1A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12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47A6C2B7-2D5D-47B1-8AD8-6D19D344BA9C}" type="slidenum">
              <a:rPr lang="en-US" altLang="zh-TW" smtClean="0">
                <a:latin typeface="Calibri" pitchFamily="34" charset="0"/>
                <a:ea typeface="新細明體" pitchFamily="18" charset="-12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4</a:t>
            </a:fld>
            <a:endParaRPr lang="en-US" altLang="zh-TW" smtClean="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52864" y="9431258"/>
            <a:ext cx="2944812" cy="49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087DD2-C943-4AC9-B700-CD2CEC48BC5F}" type="slidenum">
              <a:rPr kumimoji="0" lang="en-US" altLang="zh-TW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kumimoji="0" lang="en-US" altLang="zh-TW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79450" y="4717218"/>
            <a:ext cx="5441950" cy="4469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US">
              <a:ea typeface="標楷體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</a:defRPr>
            </a:lvl1pPr>
            <a:lvl2pPr marL="457113" indent="0" algn="ctr">
              <a:buNone/>
              <a:defRPr/>
            </a:lvl2pPr>
            <a:lvl3pPr marL="914226" indent="0" algn="ctr">
              <a:buNone/>
              <a:defRPr/>
            </a:lvl3pPr>
            <a:lvl4pPr marL="1371339" indent="0" algn="ctr">
              <a:buNone/>
              <a:defRPr/>
            </a:lvl4pPr>
            <a:lvl5pPr marL="1828453" indent="0" algn="ctr">
              <a:buNone/>
              <a:defRPr/>
            </a:lvl5pPr>
            <a:lvl6pPr marL="2285566" indent="0" algn="ctr">
              <a:buNone/>
              <a:defRPr/>
            </a:lvl6pPr>
            <a:lvl7pPr marL="2742679" indent="0" algn="ctr">
              <a:buNone/>
              <a:defRPr/>
            </a:lvl7pPr>
            <a:lvl8pPr marL="3199792" indent="0" algn="ctr">
              <a:buNone/>
              <a:defRPr/>
            </a:lvl8pPr>
            <a:lvl9pPr marL="3656905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46813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6" y="274638"/>
            <a:ext cx="2058988" cy="5880100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6" cy="5880100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4" y="1628776"/>
            <a:ext cx="4038600" cy="2185988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6"/>
            <a:ext cx="4038600" cy="2185988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4" y="3967164"/>
            <a:ext cx="4038600" cy="218757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967164"/>
            <a:ext cx="4038600" cy="218757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1" y="274638"/>
            <a:ext cx="8240713" cy="58801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68313" y="1628776"/>
            <a:ext cx="8229600" cy="4525963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  <a:endParaRPr lang="zh-TW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68313" y="1628776"/>
            <a:ext cx="8229600" cy="4525963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lvl="0"/>
            <a:r>
              <a:rPr lang="zh-TW" altLang="en-US" noProof="0" smtClean="0"/>
              <a:t>按一下圖示以新增圖表</a:t>
            </a:r>
            <a:endParaRPr lang="zh-TW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3" indent="0" algn="ctr">
              <a:buNone/>
              <a:defRPr/>
            </a:lvl2pPr>
            <a:lvl3pPr marL="914226" indent="0" algn="ctr">
              <a:buNone/>
              <a:defRPr/>
            </a:lvl3pPr>
            <a:lvl4pPr marL="1371339" indent="0" algn="ctr">
              <a:buNone/>
              <a:defRPr/>
            </a:lvl4pPr>
            <a:lvl5pPr marL="1828453" indent="0" algn="ctr">
              <a:buNone/>
              <a:defRPr/>
            </a:lvl5pPr>
            <a:lvl6pPr marL="2285566" indent="0" algn="ctr">
              <a:buNone/>
              <a:defRPr/>
            </a:lvl6pPr>
            <a:lvl7pPr marL="2742679" indent="0" algn="ctr">
              <a:buNone/>
              <a:defRPr/>
            </a:lvl7pPr>
            <a:lvl8pPr marL="3199792" indent="0" algn="ctr">
              <a:buNone/>
              <a:defRPr/>
            </a:lvl8pPr>
            <a:lvl9pPr marL="3656905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46813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08EE1A7-0062-4F2D-9D67-4B5A32CD83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976BBBB-8027-4364-8F4C-2C85910B8D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3" indent="0">
              <a:buNone/>
              <a:defRPr sz="1800"/>
            </a:lvl2pPr>
            <a:lvl3pPr marL="914226" indent="0">
              <a:buNone/>
              <a:defRPr sz="1600"/>
            </a:lvl3pPr>
            <a:lvl4pPr marL="1371339" indent="0">
              <a:buNone/>
              <a:defRPr sz="1400"/>
            </a:lvl4pPr>
            <a:lvl5pPr marL="1828453" indent="0">
              <a:buNone/>
              <a:defRPr sz="1400"/>
            </a:lvl5pPr>
            <a:lvl6pPr marL="2285566" indent="0">
              <a:buNone/>
              <a:defRPr sz="1400"/>
            </a:lvl6pPr>
            <a:lvl7pPr marL="2742679" indent="0">
              <a:buNone/>
              <a:defRPr sz="1400"/>
            </a:lvl7pPr>
            <a:lvl8pPr marL="3199792" indent="0">
              <a:buNone/>
              <a:defRPr sz="1400"/>
            </a:lvl8pPr>
            <a:lvl9pPr marL="3656905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9616DDF-0DD0-4F6A-8CA0-10A6476705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4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5290F0D-6111-4327-9688-9E72FE34CB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BBC7460-5DD1-450D-A107-B6BEF22962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FFD64B9-42DC-4EA4-97BA-ADDAE3A1DC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9213CE5-ECA9-425D-8B31-E9DF8B5EFD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C5F6F62-7D94-4A25-91B3-78D8DE4426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6" indent="0">
              <a:buNone/>
              <a:defRPr sz="2400"/>
            </a:lvl3pPr>
            <a:lvl4pPr marL="1371339" indent="0">
              <a:buNone/>
              <a:defRPr sz="2000"/>
            </a:lvl4pPr>
            <a:lvl5pPr marL="1828453" indent="0">
              <a:buNone/>
              <a:defRPr sz="2000"/>
            </a:lvl5pPr>
            <a:lvl6pPr marL="2285566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75343E0-993B-42DF-8812-5D454A7B1D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54F72F-B035-49EB-B48F-979A8FF4FA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6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6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D608F4-4B55-495D-B9ED-0042EED262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4" y="1628776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6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4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13CD3CA-15D0-49A4-B182-05EF964095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1" y="274638"/>
            <a:ext cx="8240713" cy="58801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A910F6-D069-4251-8ED1-050F1AB2E2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68313" y="1628776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BB52FC2-1B18-4DD8-92E6-6C124673B5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imes New Roman" pitchFamily="18" charset="0"/>
              </a:defRPr>
            </a:lvl1pPr>
            <a:lvl2pPr marL="457113" indent="0">
              <a:buNone/>
              <a:defRPr sz="1800"/>
            </a:lvl2pPr>
            <a:lvl3pPr marL="914226" indent="0">
              <a:buNone/>
              <a:defRPr sz="1600"/>
            </a:lvl3pPr>
            <a:lvl4pPr marL="1371339" indent="0">
              <a:buNone/>
              <a:defRPr sz="1400"/>
            </a:lvl4pPr>
            <a:lvl5pPr marL="1828453" indent="0">
              <a:buNone/>
              <a:defRPr sz="1400"/>
            </a:lvl5pPr>
            <a:lvl6pPr marL="2285566" indent="0">
              <a:buNone/>
              <a:defRPr sz="1400"/>
            </a:lvl6pPr>
            <a:lvl7pPr marL="2742679" indent="0">
              <a:buNone/>
              <a:defRPr sz="1400"/>
            </a:lvl7pPr>
            <a:lvl8pPr marL="3199792" indent="0">
              <a:buNone/>
              <a:defRPr sz="1400"/>
            </a:lvl8pPr>
            <a:lvl9pPr marL="3656905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68313" y="1628776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86A088-0B73-4989-884C-C2F0BB61E0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</a:defRPr>
            </a:lvl1pPr>
            <a:lvl2pPr marL="457113" indent="0" algn="ctr">
              <a:buNone/>
              <a:defRPr/>
            </a:lvl2pPr>
            <a:lvl3pPr marL="914226" indent="0" algn="ctr">
              <a:buNone/>
              <a:defRPr/>
            </a:lvl3pPr>
            <a:lvl4pPr marL="1371339" indent="0" algn="ctr">
              <a:buNone/>
              <a:defRPr/>
            </a:lvl4pPr>
            <a:lvl5pPr marL="1828453" indent="0" algn="ctr">
              <a:buNone/>
              <a:defRPr/>
            </a:lvl5pPr>
            <a:lvl6pPr marL="2285566" indent="0" algn="ctr">
              <a:buNone/>
              <a:defRPr/>
            </a:lvl6pPr>
            <a:lvl7pPr marL="2742679" indent="0" algn="ctr">
              <a:buNone/>
              <a:defRPr/>
            </a:lvl7pPr>
            <a:lvl8pPr marL="3199792" indent="0" algn="ctr">
              <a:buNone/>
              <a:defRPr/>
            </a:lvl8pPr>
            <a:lvl9pPr marL="3656905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46813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C22647-6FCC-40F7-9290-CFACE9841FF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708C3A-0ECD-4C6A-BFC5-074778AFE72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imes New Roman" pitchFamily="18" charset="0"/>
              </a:defRPr>
            </a:lvl1pPr>
            <a:lvl2pPr marL="457113" indent="0">
              <a:buNone/>
              <a:defRPr sz="1800"/>
            </a:lvl2pPr>
            <a:lvl3pPr marL="914226" indent="0">
              <a:buNone/>
              <a:defRPr sz="1600"/>
            </a:lvl3pPr>
            <a:lvl4pPr marL="1371339" indent="0">
              <a:buNone/>
              <a:defRPr sz="1400"/>
            </a:lvl4pPr>
            <a:lvl5pPr marL="1828453" indent="0">
              <a:buNone/>
              <a:defRPr sz="1400"/>
            </a:lvl5pPr>
            <a:lvl6pPr marL="2285566" indent="0">
              <a:buNone/>
              <a:defRPr sz="1400"/>
            </a:lvl6pPr>
            <a:lvl7pPr marL="2742679" indent="0">
              <a:buNone/>
              <a:defRPr sz="1400"/>
            </a:lvl7pPr>
            <a:lvl8pPr marL="3199792" indent="0">
              <a:buNone/>
              <a:defRPr sz="1400"/>
            </a:lvl8pPr>
            <a:lvl9pPr marL="3656905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5E32-493E-4435-ABA5-17801536900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4" y="1628776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5899-C07E-4B46-BBAE-284CAD69A0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4DB9-4749-44B8-AAC2-44A1781BE7F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D899-27CB-4502-8409-4376AA577C2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0CB22-5BD8-4B7B-BDC2-3299CAEBABD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</a:defRPr>
            </a:lvl1pPr>
            <a:lvl2pPr>
              <a:defRPr sz="2800">
                <a:latin typeface="Times New Roman" pitchFamily="18" charset="0"/>
              </a:defRPr>
            </a:lvl2pPr>
            <a:lvl3pPr>
              <a:defRPr sz="2400">
                <a:latin typeface="Times New Roman" pitchFamily="18" charset="0"/>
              </a:defRPr>
            </a:lvl3pPr>
            <a:lvl4pPr>
              <a:defRPr sz="2000">
                <a:latin typeface="Times New Roman" pitchFamily="18" charset="0"/>
              </a:defRPr>
            </a:lvl4pPr>
            <a:lvl5pPr>
              <a:defRPr sz="2000">
                <a:latin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86FF-45D1-487A-AF8E-2EEEBB108A5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imes New Roman" pitchFamily="18" charset="0"/>
              </a:defRPr>
            </a:lvl1pPr>
            <a:lvl2pPr marL="457113" indent="0">
              <a:buNone/>
              <a:defRPr sz="2800"/>
            </a:lvl2pPr>
            <a:lvl3pPr marL="914226" indent="0">
              <a:buNone/>
              <a:defRPr sz="2400"/>
            </a:lvl3pPr>
            <a:lvl4pPr marL="1371339" indent="0">
              <a:buNone/>
              <a:defRPr sz="2000"/>
            </a:lvl4pPr>
            <a:lvl5pPr marL="1828453" indent="0">
              <a:buNone/>
              <a:defRPr sz="2000"/>
            </a:lvl5pPr>
            <a:lvl6pPr marL="2285566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29B0-7336-4281-9046-D05037E653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4" y="1628776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A015-BA7B-480B-AF94-FD1921914A7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6" y="274638"/>
            <a:ext cx="2058988" cy="5880100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6" cy="5880100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69E8-5740-492F-8E0C-83461F58A9F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4" y="1628776"/>
            <a:ext cx="4038600" cy="2185988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6"/>
            <a:ext cx="4038600" cy="2185988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4" y="3967164"/>
            <a:ext cx="4038600" cy="218757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967164"/>
            <a:ext cx="4038600" cy="218757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9C90F-C3EB-4DEB-87FE-863D0248B99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1" y="274638"/>
            <a:ext cx="8240713" cy="58801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8DCC-28F1-4753-8B4E-2A71AC856FF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68313" y="1628776"/>
            <a:ext cx="8229600" cy="4525963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  <a:endParaRPr lang="zh-TW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B719-7EE2-4A6B-B5D3-B45DB9FC85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68313" y="1628776"/>
            <a:ext cx="8229600" cy="4525963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lvl="0"/>
            <a:r>
              <a:rPr lang="zh-TW" altLang="en-US" noProof="0" smtClean="0"/>
              <a:t>按一下圖示以新增圖表</a:t>
            </a:r>
            <a:endParaRPr lang="zh-TW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6D9C-63E2-448E-A6C5-2B385FFE14B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3" indent="0" algn="ctr">
              <a:buNone/>
              <a:defRPr/>
            </a:lvl2pPr>
            <a:lvl3pPr marL="914226" indent="0" algn="ctr">
              <a:buNone/>
              <a:defRPr/>
            </a:lvl3pPr>
            <a:lvl4pPr marL="1371339" indent="0" algn="ctr">
              <a:buNone/>
              <a:defRPr/>
            </a:lvl4pPr>
            <a:lvl5pPr marL="1828453" indent="0" algn="ctr">
              <a:buNone/>
              <a:defRPr/>
            </a:lvl5pPr>
            <a:lvl6pPr marL="2285566" indent="0" algn="ctr">
              <a:buNone/>
              <a:defRPr/>
            </a:lvl6pPr>
            <a:lvl7pPr marL="2742679" indent="0" algn="ctr">
              <a:buNone/>
              <a:defRPr/>
            </a:lvl7pPr>
            <a:lvl8pPr marL="3199792" indent="0" algn="ctr">
              <a:buNone/>
              <a:defRPr/>
            </a:lvl8pPr>
            <a:lvl9pPr marL="3656905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7966-E43B-4A31-8A66-EB155CAEF3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44BE-31A9-4EDD-A55A-247862BCCF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3" indent="0">
              <a:buNone/>
              <a:defRPr sz="1800"/>
            </a:lvl2pPr>
            <a:lvl3pPr marL="914226" indent="0">
              <a:buNone/>
              <a:defRPr sz="1600"/>
            </a:lvl3pPr>
            <a:lvl4pPr marL="1371339" indent="0">
              <a:buNone/>
              <a:defRPr sz="1400"/>
            </a:lvl4pPr>
            <a:lvl5pPr marL="1828453" indent="0">
              <a:buNone/>
              <a:defRPr sz="1400"/>
            </a:lvl5pPr>
            <a:lvl6pPr marL="2285566" indent="0">
              <a:buNone/>
              <a:defRPr sz="1400"/>
            </a:lvl6pPr>
            <a:lvl7pPr marL="2742679" indent="0">
              <a:buNone/>
              <a:defRPr sz="1400"/>
            </a:lvl7pPr>
            <a:lvl8pPr marL="3199792" indent="0">
              <a:buNone/>
              <a:defRPr sz="1400"/>
            </a:lvl8pPr>
            <a:lvl9pPr marL="3656905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FDBE-848A-48C5-B409-48105424A5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4" y="162877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A6C8-9F16-4E2C-83DC-4155B2961F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3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9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7405-74C1-4CEE-8E30-1D2F308EC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2BA7-E2C6-4915-8995-23AB5C1271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E961-CB73-4568-B0FE-2F0C4EA7E9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01388-335F-4467-9740-E1ADB59143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6" indent="0">
              <a:buNone/>
              <a:defRPr sz="2400"/>
            </a:lvl3pPr>
            <a:lvl4pPr marL="1371339" indent="0">
              <a:buNone/>
              <a:defRPr sz="2000"/>
            </a:lvl4pPr>
            <a:lvl5pPr marL="1828453" indent="0">
              <a:buNone/>
              <a:defRPr sz="2000"/>
            </a:lvl5pPr>
            <a:lvl6pPr marL="2285566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7083-A197-4FC9-9AC6-97A55E51D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A6FC-B890-4355-A0C3-EAD235B89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6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6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0106-69C6-41C0-B99B-015CCBD5D2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4" y="1628776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6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4" y="396716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96716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800-80C3-44A6-8769-B8284BF823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3" y="274638"/>
            <a:ext cx="8240713" cy="58801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8D92-645D-46ED-AE5C-0C84B324F6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68313" y="1628779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CEC0-9F5B-409F-9443-106577153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68313" y="1628779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97DE-9D1A-431E-9C19-E482C42A1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48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447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10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190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79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26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56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280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63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玉蓮\文書GAS\海報母片、海報列印申請單及海報張貼專用章(請勿剪下)\新母片106\部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02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15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52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96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0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93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718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</a:defRPr>
            </a:lvl1pPr>
            <a:lvl2pPr>
              <a:defRPr sz="2800">
                <a:latin typeface="Times New Roman" pitchFamily="18" charset="0"/>
              </a:defRPr>
            </a:lvl2pPr>
            <a:lvl3pPr>
              <a:defRPr sz="2400">
                <a:latin typeface="Times New Roman" pitchFamily="18" charset="0"/>
              </a:defRPr>
            </a:lvl3pPr>
            <a:lvl4pPr>
              <a:defRPr sz="2000">
                <a:latin typeface="Times New Roman" pitchFamily="18" charset="0"/>
              </a:defRPr>
            </a:lvl4pPr>
            <a:lvl5pPr>
              <a:defRPr sz="2000">
                <a:latin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imes New Roman" pitchFamily="18" charset="0"/>
              </a:defRPr>
            </a:lvl1pPr>
            <a:lvl2pPr marL="457113" indent="0">
              <a:buNone/>
              <a:defRPr sz="2800"/>
            </a:lvl2pPr>
            <a:lvl3pPr marL="914226" indent="0">
              <a:buNone/>
              <a:defRPr sz="2400"/>
            </a:lvl3pPr>
            <a:lvl4pPr marL="1371339" indent="0">
              <a:buNone/>
              <a:defRPr sz="2000"/>
            </a:lvl4pPr>
            <a:lvl5pPr marL="1828453" indent="0">
              <a:buNone/>
              <a:defRPr sz="2000"/>
            </a:lvl5pPr>
            <a:lvl6pPr marL="2285566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39" indent="0">
              <a:buNone/>
              <a:defRPr sz="900"/>
            </a:lvl4pPr>
            <a:lvl5pPr marL="1828453" indent="0">
              <a:buNone/>
              <a:defRPr sz="900"/>
            </a:lvl5pPr>
            <a:lvl6pPr marL="2285566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>
                <a:latin typeface="Times New Roman" pitchFamily="18" charset="0"/>
                <a:ea typeface="+mn-ea"/>
              </a:defRPr>
            </a:lvl1pPr>
          </a:lstStyle>
          <a:p>
            <a:fld id="{5864B692-FEF9-4337-A9EC-BA46B7CDD87B}" type="datetimeFigureOut">
              <a:rPr lang="zh-TW" altLang="en-US" smtClean="0"/>
              <a:pPr/>
              <a:t>2020/3/2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>
                <a:latin typeface="Times New Roman" pitchFamily="18" charset="0"/>
                <a:ea typeface="+mn-ea"/>
              </a:defRPr>
            </a:lvl1pPr>
          </a:lstStyle>
          <a:p>
            <a:fld id="{860EDFAF-A44C-47D3-8F38-ECE042E985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 eaLnBrk="0" hangingPunct="0">
              <a:defRPr/>
            </a:pPr>
            <a:endParaRPr kumimoji="0" lang="en-US" altLang="zh-TW" sz="14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512763"/>
            <a:chOff x="0" y="0"/>
            <a:chExt cx="5760" cy="544"/>
          </a:xfrm>
        </p:grpSpPr>
        <p:pic>
          <p:nvPicPr>
            <p:cNvPr id="6160" name="Picture 1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358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3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70" y="0"/>
              <a:ext cx="229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52425" y="288925"/>
            <a:ext cx="3276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100" dirty="0">
                <a:solidFill>
                  <a:srgbClr val="99FFCC"/>
                </a:solidFill>
              </a:rPr>
              <a:t>Keelung Hospital </a:t>
            </a:r>
            <a:r>
              <a:rPr lang="zh-TW" altLang="en-US" sz="1100" dirty="0">
                <a:solidFill>
                  <a:srgbClr val="99FFCC"/>
                </a:solidFill>
              </a:rPr>
              <a:t> </a:t>
            </a:r>
            <a:r>
              <a:rPr lang="en-US" altLang="zh-TW" sz="1100" dirty="0">
                <a:solidFill>
                  <a:srgbClr val="99FFCC"/>
                </a:solidFill>
              </a:rPr>
              <a:t>Ministry  of  Health and  Welfare  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10800000">
            <a:off x="0" y="6638925"/>
            <a:ext cx="9144000" cy="219075"/>
            <a:chOff x="0" y="0"/>
            <a:chExt cx="5760" cy="544"/>
          </a:xfrm>
        </p:grpSpPr>
        <p:pic>
          <p:nvPicPr>
            <p:cNvPr id="6158" name="Picture 18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358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9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70" y="0"/>
              <a:ext cx="229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文字方塊 18"/>
          <p:cNvSpPr txBox="1"/>
          <p:nvPr/>
        </p:nvSpPr>
        <p:spPr>
          <a:xfrm>
            <a:off x="468313" y="-26988"/>
            <a:ext cx="4319587" cy="461963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FFFF66"/>
                </a:solidFill>
                <a:latin typeface="+mn-ea"/>
                <a:ea typeface="+mn-ea"/>
              </a:rPr>
              <a:t>衛生福利部基隆醫院</a:t>
            </a:r>
          </a:p>
        </p:txBody>
      </p:sp>
      <p:pic>
        <p:nvPicPr>
          <p:cNvPr id="6156" name="Picture 2" descr="L:\玉蓮\文書GAS\海報母片、海報列印申請單及海報張貼專用章(請勿剪下)\新母片106\部徽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950" y="44450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024188" y="6573838"/>
            <a:ext cx="61928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zh-TW" sz="1300" dirty="0">
                <a:solidFill>
                  <a:srgbClr val="FFFF00"/>
                </a:solidFill>
                <a:latin typeface="+mn-lt"/>
                <a:ea typeface="+mn-ea"/>
              </a:rPr>
              <a:t>提供優質全人醫療服務，員工共同守護幸福職場，成為大基隆鄉親健康託付的醫院</a:t>
            </a:r>
            <a:endParaRPr lang="zh-TW" altLang="en-US" sz="1300" dirty="0">
              <a:solidFill>
                <a:srgbClr val="FFFF00"/>
              </a:solidFill>
              <a:latin typeface="+mj-ea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5pPr>
      <a:lvl6pPr marL="45711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6pPr>
      <a:lvl7pPr marL="91422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7pPr>
      <a:lvl8pPr marL="13713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8pPr>
      <a:lvl9pPr marL="182845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kumimoji="1" sz="3200" b="1">
          <a:solidFill>
            <a:srgbClr val="660033"/>
          </a:solidFill>
          <a:latin typeface="Times New Roman" pitchFamily="18" charset="0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kumimoji="1" sz="2800" b="1">
          <a:solidFill>
            <a:schemeClr val="accent2"/>
          </a:solidFill>
          <a:latin typeface="Times New Roman" pitchFamily="18" charset="0"/>
          <a:ea typeface="+mn-ea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rgbClr val="003300"/>
          </a:solidFill>
          <a:latin typeface="Times New Roman" pitchFamily="18" charset="0"/>
          <a:ea typeface="+mn-ea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itchFamily="18" charset="0"/>
          <a:ea typeface="+mn-ea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12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235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348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46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98F6927-916E-4D03-9666-3E50DAA103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400" dirty="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512763"/>
            <a:chOff x="0" y="0"/>
            <a:chExt cx="5760" cy="544"/>
          </a:xfrm>
        </p:grpSpPr>
        <p:pic>
          <p:nvPicPr>
            <p:cNvPr id="7184" name="Picture 1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358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3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70" y="0"/>
              <a:ext cx="229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68313" y="260350"/>
            <a:ext cx="2879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1000" dirty="0">
                <a:solidFill>
                  <a:srgbClr val="99FFCC"/>
                </a:solidFill>
                <a:latin typeface="Arial"/>
              </a:rPr>
              <a:t>Keelung Hospital Ministry of Health and Welfare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10800000">
            <a:off x="0" y="6638925"/>
            <a:ext cx="9144000" cy="219075"/>
            <a:chOff x="0" y="0"/>
            <a:chExt cx="5760" cy="544"/>
          </a:xfrm>
        </p:grpSpPr>
        <p:pic>
          <p:nvPicPr>
            <p:cNvPr id="7182" name="Picture 18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358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19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70" y="0"/>
              <a:ext cx="229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文字方塊 18"/>
          <p:cNvSpPr txBox="1"/>
          <p:nvPr/>
        </p:nvSpPr>
        <p:spPr>
          <a:xfrm>
            <a:off x="468313" y="-26988"/>
            <a:ext cx="4319587" cy="368301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dirty="0">
                <a:solidFill>
                  <a:srgbClr val="FFFF66"/>
                </a:solidFill>
                <a:latin typeface="標楷體"/>
                <a:ea typeface="標楷體"/>
              </a:rPr>
              <a:t>衛生福利部基隆醫院</a:t>
            </a:r>
          </a:p>
        </p:txBody>
      </p:sp>
      <p:pic>
        <p:nvPicPr>
          <p:cNvPr id="7180" name="Picture 2" descr="L:\玉蓮\文書GAS\海報母片、海報列印申請單及海報張貼專用章(請勿剪下)\新母片106\部徽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950" y="44450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024188" y="6573838"/>
            <a:ext cx="61928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zh-TW" sz="1300" dirty="0">
                <a:solidFill>
                  <a:srgbClr val="FFFF00"/>
                </a:solidFill>
                <a:latin typeface="+mn-lt"/>
                <a:ea typeface="+mn-ea"/>
              </a:rPr>
              <a:t>提供優質全人醫療服務，員工共同守護幸福職場，成為大基隆鄉親健康託付的醫院</a:t>
            </a:r>
            <a:endParaRPr lang="zh-TW" altLang="en-US" sz="1300" dirty="0">
              <a:solidFill>
                <a:srgbClr val="FFFF00"/>
              </a:solidFill>
              <a:latin typeface="+mj-ea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5pPr>
      <a:lvl6pPr marL="45711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6pPr>
      <a:lvl7pPr marL="91422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7pPr>
      <a:lvl8pPr marL="13713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8pPr>
      <a:lvl9pPr marL="182845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kumimoji="1" sz="3200" b="1">
          <a:solidFill>
            <a:srgbClr val="660033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kumimoji="1" sz="2800" b="1">
          <a:solidFill>
            <a:schemeClr val="accent2"/>
          </a:solidFill>
          <a:latin typeface="+mn-lt"/>
          <a:ea typeface="+mn-ea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rgbClr val="003300"/>
          </a:solidFill>
          <a:latin typeface="+mn-lt"/>
          <a:ea typeface="+mn-ea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12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235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348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46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>
                <a:solidFill>
                  <a:prstClr val="black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prstClr val="black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>
                <a:solidFill>
                  <a:prstClr val="black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2941505-543B-40FF-B09F-F2ED4D16A46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 eaLnBrk="0" hangingPunct="0">
              <a:defRPr/>
            </a:pPr>
            <a:endParaRPr kumimoji="0" lang="en-US" altLang="zh-TW" sz="1400" dirty="0">
              <a:solidFill>
                <a:prstClr val="black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512763"/>
            <a:chOff x="0" y="0"/>
            <a:chExt cx="5760" cy="544"/>
          </a:xfrm>
        </p:grpSpPr>
        <p:pic>
          <p:nvPicPr>
            <p:cNvPr id="8208" name="Picture 1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358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13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70" y="0"/>
              <a:ext cx="229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52425" y="288925"/>
            <a:ext cx="3276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100" dirty="0">
                <a:solidFill>
                  <a:srgbClr val="99FFCC"/>
                </a:solidFill>
              </a:rPr>
              <a:t>Keelung Hospital </a:t>
            </a:r>
            <a:r>
              <a:rPr lang="zh-TW" altLang="en-US" sz="1100" dirty="0">
                <a:solidFill>
                  <a:srgbClr val="99FFCC"/>
                </a:solidFill>
              </a:rPr>
              <a:t> </a:t>
            </a:r>
            <a:r>
              <a:rPr lang="en-US" altLang="zh-TW" sz="1100" dirty="0">
                <a:solidFill>
                  <a:srgbClr val="99FFCC"/>
                </a:solidFill>
              </a:rPr>
              <a:t>Ministry  of  Health and  Welfare  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10800000">
            <a:off x="0" y="6638925"/>
            <a:ext cx="9144000" cy="219075"/>
            <a:chOff x="0" y="0"/>
            <a:chExt cx="5760" cy="544"/>
          </a:xfrm>
        </p:grpSpPr>
        <p:pic>
          <p:nvPicPr>
            <p:cNvPr id="8206" name="Picture 18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358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9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70" y="0"/>
              <a:ext cx="229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643438" y="6608763"/>
            <a:ext cx="475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200" dirty="0">
                <a:solidFill>
                  <a:srgbClr val="FFFF66"/>
                </a:solidFill>
                <a:latin typeface="標楷體"/>
                <a:ea typeface="標楷體"/>
              </a:rPr>
              <a:t>提供優質的人性化醫療服務，成為大基隆鄉親一生託付的醫院   </a:t>
            </a:r>
          </a:p>
        </p:txBody>
      </p:sp>
      <p:pic>
        <p:nvPicPr>
          <p:cNvPr id="8204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93" t="1021" r="87910" b="91722"/>
          <a:stretch>
            <a:fillRect/>
          </a:stretch>
        </p:blipFill>
        <p:spPr bwMode="auto">
          <a:xfrm>
            <a:off x="34925" y="-26988"/>
            <a:ext cx="504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8"/>
          <p:cNvSpPr txBox="1"/>
          <p:nvPr/>
        </p:nvSpPr>
        <p:spPr>
          <a:xfrm>
            <a:off x="468313" y="-26988"/>
            <a:ext cx="4319587" cy="461963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FFFF66"/>
                </a:solidFill>
                <a:latin typeface="標楷體"/>
                <a:ea typeface="標楷體"/>
              </a:rPr>
              <a:t>衛生福利部基隆醫院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5pPr>
      <a:lvl6pPr marL="45711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6pPr>
      <a:lvl7pPr marL="91422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7pPr>
      <a:lvl8pPr marL="13713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8pPr>
      <a:lvl9pPr marL="182845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kumimoji="1" sz="3200" b="1">
          <a:solidFill>
            <a:srgbClr val="660033"/>
          </a:solidFill>
          <a:latin typeface="Times New Roman" pitchFamily="18" charset="0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kumimoji="1" sz="2800" b="1">
          <a:solidFill>
            <a:schemeClr val="accent2"/>
          </a:solidFill>
          <a:latin typeface="Times New Roman" pitchFamily="18" charset="0"/>
          <a:ea typeface="+mn-ea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rgbClr val="003300"/>
          </a:solidFill>
          <a:latin typeface="Times New Roman" pitchFamily="18" charset="0"/>
          <a:ea typeface="+mn-ea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itchFamily="18" charset="0"/>
          <a:ea typeface="+mn-ea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12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235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348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46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1E36EC0-06CB-49A1-B8B1-95E305CEB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 eaLnBrk="0" hangingPunct="0">
              <a:defRPr/>
            </a:pPr>
            <a:endParaRPr kumimoji="0" lang="en-US" altLang="zh-TW" sz="1400" dirty="0">
              <a:solidFill>
                <a:srgbClr val="000000"/>
              </a:solidFill>
            </a:endParaRPr>
          </a:p>
        </p:txBody>
      </p:sp>
      <p:grpSp>
        <p:nvGrpSpPr>
          <p:cNvPr id="2" name="群組 24"/>
          <p:cNvGrpSpPr>
            <a:grpSpLocks/>
          </p:cNvGrpSpPr>
          <p:nvPr/>
        </p:nvGrpSpPr>
        <p:grpSpPr bwMode="auto">
          <a:xfrm>
            <a:off x="0" y="6592888"/>
            <a:ext cx="9180513" cy="292100"/>
            <a:chOff x="0" y="6593014"/>
            <a:chExt cx="9180512" cy="29237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 rot="10800000">
              <a:off x="0" y="6638925"/>
              <a:ext cx="9144000" cy="219075"/>
              <a:chOff x="0" y="0"/>
              <a:chExt cx="5760" cy="544"/>
            </a:xfrm>
          </p:grpSpPr>
          <p:pic>
            <p:nvPicPr>
              <p:cNvPr id="9234" name="Picture 18"/>
              <p:cNvPicPr>
                <a:picLocks noChangeAspect="1" noChangeArrowheads="1"/>
              </p:cNvPicPr>
              <p:nvPr userDrawn="1"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0" y="0"/>
                <a:ext cx="3584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5" name="Picture 19"/>
              <p:cNvPicPr>
                <a:picLocks noChangeAspect="1" noChangeArrowheads="1"/>
              </p:cNvPicPr>
              <p:nvPr userDrawn="1"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470" y="0"/>
                <a:ext cx="2290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987675" y="6593014"/>
              <a:ext cx="6192837" cy="29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3" tIns="45711" rIns="91423" bIns="45711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zh-TW" sz="1300" dirty="0">
                  <a:solidFill>
                    <a:srgbClr val="FFFF00"/>
                  </a:solidFill>
                  <a:latin typeface="Arial"/>
                  <a:ea typeface="標楷體"/>
                </a:rPr>
                <a:t>提供優質全人醫療服務，員工共同守護幸福職場，成為大基隆鄉親健康託付的醫院</a:t>
              </a:r>
              <a:endParaRPr lang="zh-TW" altLang="en-US" sz="1300" dirty="0">
                <a:solidFill>
                  <a:srgbClr val="FFFF00"/>
                </a:solidFill>
                <a:latin typeface="標楷體"/>
                <a:ea typeface="標楷體"/>
              </a:endParaRPr>
            </a:p>
          </p:txBody>
        </p:sp>
      </p:grpSp>
      <p:grpSp>
        <p:nvGrpSpPr>
          <p:cNvPr id="4" name="群組 21"/>
          <p:cNvGrpSpPr>
            <a:grpSpLocks/>
          </p:cNvGrpSpPr>
          <p:nvPr/>
        </p:nvGrpSpPr>
        <p:grpSpPr bwMode="auto">
          <a:xfrm>
            <a:off x="-561975" y="-26988"/>
            <a:ext cx="9705975" cy="539751"/>
            <a:chOff x="-562664" y="-27384"/>
            <a:chExt cx="9706664" cy="54006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1"/>
              <a:ext cx="9144000" cy="512675"/>
              <a:chOff x="0" y="0"/>
              <a:chExt cx="5760" cy="544"/>
            </a:xfrm>
          </p:grpSpPr>
          <p:pic>
            <p:nvPicPr>
              <p:cNvPr id="9230" name="Picture 12"/>
              <p:cNvPicPr>
                <a:picLocks noChangeAspect="1" noChangeArrowheads="1"/>
              </p:cNvPicPr>
              <p:nvPr userDrawn="1"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0" y="0"/>
                <a:ext cx="3584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1" name="Picture 13"/>
              <p:cNvPicPr>
                <a:picLocks noChangeAspect="1" noChangeArrowheads="1"/>
              </p:cNvPicPr>
              <p:nvPr userDrawn="1"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470" y="0"/>
                <a:ext cx="2290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-562664" y="276003"/>
              <a:ext cx="338479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3" tIns="45711" rIns="91423" bIns="45711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altLang="zh-TW" sz="800" dirty="0">
                  <a:solidFill>
                    <a:srgbClr val="99FFCC"/>
                  </a:solidFill>
                  <a:latin typeface="Verdana" pitchFamily="34" charset="0"/>
                </a:rPr>
                <a:t>Keelung Hospital,</a:t>
              </a:r>
              <a:r>
                <a:rPr lang="zh-TW" altLang="en-US" sz="800" dirty="0">
                  <a:solidFill>
                    <a:srgbClr val="99FFCC"/>
                  </a:solidFill>
                  <a:latin typeface="Verdana" pitchFamily="34" charset="0"/>
                </a:rPr>
                <a:t> </a:t>
              </a:r>
              <a:r>
                <a:rPr lang="en-US" altLang="zh-TW" sz="800" dirty="0">
                  <a:solidFill>
                    <a:srgbClr val="99FFCC"/>
                  </a:solidFill>
                  <a:latin typeface="Verdana" pitchFamily="34" charset="0"/>
                </a:rPr>
                <a:t>Ministry of Health and Welfare   </a:t>
              </a:r>
            </a:p>
          </p:txBody>
        </p:sp>
        <p:pic>
          <p:nvPicPr>
            <p:cNvPr id="9228" name="Picture 2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93" t="1021" r="87910" b="91722"/>
            <a:stretch>
              <a:fillRect/>
            </a:stretch>
          </p:blipFill>
          <p:spPr bwMode="auto">
            <a:xfrm>
              <a:off x="35496" y="-27384"/>
              <a:ext cx="504056" cy="45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文字方塊 18"/>
            <p:cNvSpPr txBox="1"/>
            <p:nvPr/>
          </p:nvSpPr>
          <p:spPr>
            <a:xfrm>
              <a:off x="467697" y="-27384"/>
              <a:ext cx="4319894" cy="384396"/>
            </a:xfrm>
            <a:prstGeom prst="rect">
              <a:avLst/>
            </a:prstGeom>
            <a:noFill/>
          </p:spPr>
          <p:txBody>
            <a:bodyPr lIns="91423" tIns="45711" rIns="91423" bIns="45711">
              <a:spAutoFit/>
            </a:bodyPr>
            <a:lstStyle/>
            <a:p>
              <a:pPr>
                <a:defRPr/>
              </a:pPr>
              <a:r>
                <a:rPr lang="zh-TW" altLang="en-US" sz="1900" dirty="0">
                  <a:solidFill>
                    <a:srgbClr val="FFFF66"/>
                  </a:solidFill>
                  <a:latin typeface="標楷體"/>
                  <a:ea typeface="標楷體"/>
                </a:rPr>
                <a:t>衛生福利部基隆醫院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5pPr>
      <a:lvl6pPr marL="45711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6pPr>
      <a:lvl7pPr marL="91422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7pPr>
      <a:lvl8pPr marL="13713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8pPr>
      <a:lvl9pPr marL="1828453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標楷體" pitchFamily="65" charset="-12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kumimoji="1" sz="3200" b="1">
          <a:solidFill>
            <a:srgbClr val="660033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kumimoji="1" sz="2800" b="1">
          <a:solidFill>
            <a:schemeClr val="accent2"/>
          </a:solidFill>
          <a:latin typeface="+mn-lt"/>
          <a:ea typeface="+mn-ea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rgbClr val="003300"/>
          </a:solidFill>
          <a:latin typeface="+mn-lt"/>
          <a:ea typeface="+mn-ea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12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235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348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462" indent="-228557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E2B44-B9D6-4DF6-8B73-7C1857908C9D}" type="datetimeFigureOut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2020/3/2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78982-BE96-49FA-9D9D-53F789D125F4}" type="slidenum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tw/url?sa=i&amp;url=https://hk.ulifestyle.com.hk/topic/detail/209696/%E6%AD%A6%E6%BC%A2%E8%82%BA%E7%82%8E-%E4%B8%80%E6%96%87%E5%AD%B8%E8%AD%98%E6%AD%A3%E7%A2%BA%E6%B4%97%E6%89%8B%E6%96%B9%E6%B3%95-%E9%85%92%E7%B2%BE%E6%90%93%E6%89%8B%E6%B6%B2%E7%94%A8%E6%B3%95-%E6%B3%A8%E6%84%8F%E5%80%8B%E4%BA%BA%E8%A1%9B%E7%94%9F%E9%A0%90%E9%98%B2%E5%82%B3%E6%9F%93%E7%97%85&amp;psig=AOvVaw0hrkyJiwYvAC9KUwRS1KyX&amp;ust=1582872083602000&amp;source=images&amp;cd=vfe&amp;ved=0CAIQjRxqFwoTCIir8peQ8ecCFQAAAAAdAAAAABA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tw/url?sa=i&amp;url=https://www.hk01.com/%E5%81%A5%E5%BA%B7/425572/%E6%AD%A6%E6%BC%A2%E8%82%BA%E7%82%8E-%E6%B4%97%E6%89%8B%E5%81%9A%E8%B6%B3%E8%87%B3%E5%B0%9120%E7%A7%92-%E7%97%85%E6%AF%92%E4%BE%9D%E9%99%84%E9%9B%99%E6%89%8B6%E5%80%8B%E6%AD%A5%E9%A9%9F%E4%B8%8D%E8%83%BD%E5%B0%91&amp;psig=AOvVaw0hrkyJiwYvAC9KUwRS1KyX&amp;ust=1582872083602000&amp;source=images&amp;cd=vfe&amp;ved=0CAIQjRxqFwoTCIir8peQ8ecCFQAAAAAdAAAAABA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.tw/url?sa=i&amp;url=https://tw.pixtastock.com/blog/20200220-2/&amp;psig=AOvVaw1ZCUXe2n8dWZxstWEn54G8&amp;ust=1582869997652000&amp;source=images&amp;cd=vfe&amp;ved=0CAIQjRxqFwoTCIir5rOI8ecCFQAAAAAdAAAAABA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tw/url?sa=i&amp;url=https://kknews.cc/world/l43pqpe.html&amp;psig=AOvVaw3XlnXI0maDqCsTmLPTBOxz&amp;ust=1582868838549000&amp;source=images&amp;cd=vfe&amp;ved=0CAIQjRxqFwoTCPjPlJaE8ecCFQAAAAAdAAAAABA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google.com.tw/url?sa=i&amp;url=https://www.monopot-illust.com/illust/4440&amp;psig=AOvVaw0qcOYcQArW1Gwc90T356Nu&amp;ust=1582869005217000&amp;source=images&amp;cd=vfe&amp;ved=0CAIQjRxqFwoTCMDxmYuF8ecCFQAAAAAdAAAAABA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tw/url?sa=i&amp;url=https://www.parenting.com.tw/article/5056908-%E9%BB%83%E7%91%BD%E5%AF%A7%EF%BC%9A%E5%85%92%E7%AB%A5%E8%95%81%E9%BA%BB%E7%96%B9+%E6%84%9F%E6%9F%93%E6%89%8D%E6%98%AF%E7%A6%8D%E9%A6%96/&amp;utm_source=Parenting.com.tw&amp;utm_medium=RightBar_buy&amp;utm_campaign=CWbook&amp;psig=AOvVaw0hrkyJiwYvAC9KUwRS1KyX&amp;ust=1582872083602000&amp;source=images&amp;cd=vfe&amp;ved=0CAIQjRxqFwoTCIir8peQ8ecCFQAAAAAdAAAAABA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2027427"/>
            <a:ext cx="5387937" cy="230683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新型冠狀病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防疫宣導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衛生福利部基隆醫院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宋凰如護理師</a:t>
            </a:r>
          </a:p>
        </p:txBody>
      </p:sp>
      <p:sp>
        <p:nvSpPr>
          <p:cNvPr id="4" name="矩形 3"/>
          <p:cNvSpPr/>
          <p:nvPr/>
        </p:nvSpPr>
        <p:spPr>
          <a:xfrm>
            <a:off x="2608818" y="1628800"/>
            <a:ext cx="3985707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 w="12700">
                  <a:solidFill>
                    <a:srgbClr val="44709D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4709D"/>
                  </a:fgClr>
                  <a:bgClr>
                    <a:srgbClr val="44709D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4709D">
                      <a:lumMod val="50000"/>
                    </a:srgbClr>
                  </a:inn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友善校園週</a:t>
            </a:r>
          </a:p>
        </p:txBody>
      </p:sp>
    </p:spTree>
    <p:extLst>
      <p:ext uri="{BB962C8B-B14F-4D97-AF65-F5344CB8AC3E}">
        <p14:creationId xmlns:p14="http://schemas.microsoft.com/office/powerpoint/2010/main" val="13113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洗手七步驟</a:t>
            </a:r>
            <a:endParaRPr lang="zh-TW" altLang="en-US" dirty="0"/>
          </a:p>
        </p:txBody>
      </p:sp>
      <p:pic>
        <p:nvPicPr>
          <p:cNvPr id="4" name="內容版面配置區 3" descr="「洗手」的圖片搜尋結果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3448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043608" y="19888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83768" y="342900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87824" y="184482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3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139952" y="17008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4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76056" y="22048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5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56176" y="378904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6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164288" y="31409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7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洗手時間＝生日歌唱一遍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76213" algn="l"/>
              </a:tabLst>
            </a:pPr>
            <a:endParaRPr lang="zh-TW" altLang="en-US" dirty="0" smtClean="0"/>
          </a:p>
          <a:p>
            <a:endParaRPr lang="zh-TW" altLang="en-US" dirty="0" smtClean="0"/>
          </a:p>
        </p:txBody>
      </p:sp>
      <p:pic>
        <p:nvPicPr>
          <p:cNvPr id="4" name="Picture 2" descr="「洗手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6840760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/>
              <a:t>戴口罩步驟：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816424" cy="38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戴口罩步驟：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412776"/>
            <a:ext cx="38164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預防冠狀病毒</a:t>
            </a:r>
            <a:endParaRPr lang="zh-TW" altLang="en-US" dirty="0"/>
          </a:p>
        </p:txBody>
      </p:sp>
      <p:pic>
        <p:nvPicPr>
          <p:cNvPr id="4" name="內容版面配置區 3" descr="「冠狀病毒」的圖片搜尋結果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861969" cy="48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642918"/>
            <a:ext cx="8229600" cy="3586175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9600" dirty="0" smtClean="0"/>
              <a:t>謝謝聆聽</a:t>
            </a:r>
            <a:endParaRPr lang="zh-TW" alt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39873" y="3275583"/>
            <a:ext cx="5111752" cy="1136650"/>
          </a:xfrm>
        </p:spPr>
        <p:txBody>
          <a:bodyPr/>
          <a:lstStyle/>
          <a:p>
            <a:r>
              <a:rPr lang="zh-TW" altLang="en-US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菸害防制宣導</a:t>
            </a:r>
            <a:r>
              <a:rPr lang="en-US" altLang="zh-TW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95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衛生福利部基隆醫院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宋凰如護理師</a:t>
            </a:r>
          </a:p>
        </p:txBody>
      </p:sp>
      <p:sp>
        <p:nvSpPr>
          <p:cNvPr id="6" name="矩形 5"/>
          <p:cNvSpPr/>
          <p:nvPr/>
        </p:nvSpPr>
        <p:spPr>
          <a:xfrm>
            <a:off x="2602895" y="1539702"/>
            <a:ext cx="3985707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 w="12700">
                  <a:solidFill>
                    <a:srgbClr val="44709D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4709D"/>
                  </a:fgClr>
                  <a:bgClr>
                    <a:srgbClr val="44709D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4709D">
                      <a:lumMod val="50000"/>
                    </a:srgbClr>
                  </a:inn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友善校園週</a:t>
            </a:r>
          </a:p>
        </p:txBody>
      </p:sp>
    </p:spTree>
    <p:extLst>
      <p:ext uri="{BB962C8B-B14F-4D97-AF65-F5344CB8AC3E}">
        <p14:creationId xmlns:p14="http://schemas.microsoft.com/office/powerpoint/2010/main" val="26724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100277"/>
          </a:xfrm>
        </p:spPr>
        <p:txBody>
          <a:bodyPr/>
          <a:lstStyle/>
          <a:p>
            <a:r>
              <a:rPr lang="zh-TW" altLang="en-US" dirty="0" smtClean="0"/>
              <a:t>新冠狀病毒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（戴口罩、勤洗手）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6400800" cy="1209668"/>
          </a:xfrm>
        </p:spPr>
        <p:txBody>
          <a:bodyPr/>
          <a:lstStyle/>
          <a:p>
            <a:r>
              <a:rPr lang="zh-TW" altLang="en-US" dirty="0" smtClean="0"/>
              <a:t>                           宋凰如護理師</a:t>
            </a:r>
            <a:endParaRPr lang="en-US" altLang="zh-TW" dirty="0" smtClean="0"/>
          </a:p>
          <a:p>
            <a:r>
              <a:rPr lang="zh-TW" altLang="en-US" dirty="0" smtClean="0"/>
              <a:t>                          </a:t>
            </a:r>
            <a:r>
              <a:rPr lang="en-US" altLang="zh-TW" dirty="0" smtClean="0"/>
              <a:t>109.03.03</a:t>
            </a:r>
            <a:endParaRPr lang="zh-TW" altLang="en-US" dirty="0"/>
          </a:p>
        </p:txBody>
      </p:sp>
      <p:sp>
        <p:nvSpPr>
          <p:cNvPr id="18438" name="AutoShape 6" descr="「戴口罩」的圖片搜尋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40" name="AutoShape 8" descr="「戴口罩」的圖片搜尋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8442" name="Picture 10" descr="「戴口罩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1944216" cy="2160240"/>
          </a:xfrm>
          <a:prstGeom prst="rect">
            <a:avLst/>
          </a:prstGeom>
          <a:noFill/>
        </p:spPr>
      </p:pic>
      <p:pic>
        <p:nvPicPr>
          <p:cNvPr id="18444" name="Picture 12" descr="「洗手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78092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en-US" sz="2800" b="1" dirty="0" smtClean="0">
                <a:solidFill>
                  <a:srgbClr val="2D2DB9"/>
                </a:solidFill>
                <a:ea typeface="標楷體" pitchFamily="65" charset="-120"/>
              </a:rPr>
              <a:t>新冠狀病毒</a:t>
            </a:r>
            <a:endParaRPr kumimoji="0" lang="zh-TW" altLang="en-US" sz="2800" b="1" dirty="0">
              <a:solidFill>
                <a:srgbClr val="2D2DB9"/>
              </a:solidFill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850" y="1124744"/>
          <a:ext cx="8496944" cy="2732884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2884">
                <a:tc>
                  <a:txBody>
                    <a:bodyPr/>
                    <a:lstStyle/>
                    <a:p>
                      <a:pPr marL="179705" marR="0" indent="0" algn="ctr" defTabSz="914226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冠狀病毒是基因突變的新興病毒傳染途徑</a:t>
                      </a:r>
                      <a:endParaRPr lang="en-US" altLang="zh-TW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705" marR="0" indent="0" algn="ctr" defTabSz="914226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705" marR="0" indent="0" algn="just" defTabSz="914226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Times New Roman"/>
                        <a:ea typeface="標楷體"/>
                      </a:endParaRPr>
                    </a:p>
                    <a:p>
                      <a:pPr marL="179705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latin typeface="Times New Roman"/>
                        <a:ea typeface="新細明體"/>
                      </a:endParaRPr>
                    </a:p>
                  </a:txBody>
                  <a:tcPr marL="108585" marR="10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AutoShape 2" descr="醫病共享決策 的圖片結果"/>
          <p:cNvSpPr>
            <a:spLocks noChangeAspect="1" noChangeArrowheads="1"/>
          </p:cNvSpPr>
          <p:nvPr/>
        </p:nvSpPr>
        <p:spPr bwMode="auto">
          <a:xfrm>
            <a:off x="63500" y="-731838"/>
            <a:ext cx="2247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醫病共享決策 的圖片結果"/>
          <p:cNvSpPr>
            <a:spLocks noChangeAspect="1" noChangeArrowheads="1"/>
          </p:cNvSpPr>
          <p:nvPr/>
        </p:nvSpPr>
        <p:spPr bwMode="auto">
          <a:xfrm>
            <a:off x="215900" y="-579438"/>
            <a:ext cx="2247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C:\Users\hmisa\Desktop\3i2hg141xbm8g8phx55smhmaq9x6pu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149080"/>
            <a:ext cx="2051720" cy="2304256"/>
          </a:xfrm>
          <a:prstGeom prst="rect">
            <a:avLst/>
          </a:prstGeom>
          <a:noFill/>
        </p:spPr>
      </p:pic>
      <p:graphicFrame>
        <p:nvGraphicFramePr>
          <p:cNvPr id="9" name="資料庫圖表 8"/>
          <p:cNvGraphicFramePr/>
          <p:nvPr/>
        </p:nvGraphicFramePr>
        <p:xfrm>
          <a:off x="1475656" y="1556792"/>
          <a:ext cx="609600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流感跟感冒有什麼不同？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75"/>
            <a:ext cx="7920880" cy="482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8621560" cy="1561946"/>
          </a:xfrm>
        </p:spPr>
        <p:txBody>
          <a:bodyPr/>
          <a:lstStyle/>
          <a:p>
            <a:r>
              <a:rPr lang="zh-TW" altLang="en-US" dirty="0" smtClean="0"/>
              <a:t>為什麼要洗手？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細菌、病毒都是由手傳遞從口而入</a:t>
            </a:r>
            <a:endParaRPr lang="zh-TW" altLang="en-US" dirty="0"/>
          </a:p>
        </p:txBody>
      </p:sp>
      <p:pic>
        <p:nvPicPr>
          <p:cNvPr id="4" name="內容版面配置區 3" descr="「洗手」的圖片搜尋結果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46085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洗手五時機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graphicFrame>
        <p:nvGraphicFramePr>
          <p:cNvPr id="17" name="資料庫圖表 16"/>
          <p:cNvGraphicFramePr/>
          <p:nvPr/>
        </p:nvGraphicFramePr>
        <p:xfrm>
          <a:off x="1043608" y="1556792"/>
          <a:ext cx="71524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洗手注意的地方</a:t>
            </a:r>
            <a:endParaRPr lang="zh-TW" altLang="en-US" dirty="0"/>
          </a:p>
        </p:txBody>
      </p:sp>
      <p:pic>
        <p:nvPicPr>
          <p:cNvPr id="4" name="內容版面配置區 3" descr="經常洗手不可少_中文"/>
          <p:cNvPicPr>
            <a:picLocks noGrp="1"/>
          </p:cNvPicPr>
          <p:nvPr>
            <p:ph idx="1"/>
          </p:nvPr>
        </p:nvPicPr>
        <p:blipFill>
          <a:blip r:embed="rId2" cstate="print"/>
          <a:srcRect r="1" b="29126"/>
          <a:stretch>
            <a:fillRect/>
          </a:stretch>
        </p:blipFill>
        <p:spPr bwMode="auto">
          <a:xfrm>
            <a:off x="539552" y="1844824"/>
            <a:ext cx="7632847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 </a:t>
            </a:r>
            <a:br>
              <a:rPr lang="zh-TW" altLang="en-US" dirty="0" smtClean="0"/>
            </a:br>
            <a:r>
              <a:rPr lang="zh-TW" altLang="en-US" dirty="0" smtClean="0"/>
              <a:t>洗手五步驟</a:t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775"/>
            <a:ext cx="6264695" cy="482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691680" y="40050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63888" y="306896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08104" y="3645024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3.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04048" y="537321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4.</a:t>
            </a:r>
            <a:endParaRPr lang="zh-TW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67744" y="51571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5.</a:t>
            </a:r>
            <a:endParaRPr lang="zh-TW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佈景主題1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範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範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範本">
  <a:themeElements>
    <a:clrScheme name="範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1296</TotalTime>
  <Words>138</Words>
  <Application>Microsoft Office PowerPoint</Application>
  <PresentationFormat>如螢幕大小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15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Constantia</vt:lpstr>
      <vt:lpstr>Garamond</vt:lpstr>
      <vt:lpstr>Times New Roman</vt:lpstr>
      <vt:lpstr>Verdana</vt:lpstr>
      <vt:lpstr>佈景主題1</vt:lpstr>
      <vt:lpstr>1_範本</vt:lpstr>
      <vt:lpstr>2_範本</vt:lpstr>
      <vt:lpstr>3_範本</vt:lpstr>
      <vt:lpstr>有機</vt:lpstr>
      <vt:lpstr>新型冠狀病毒防疫宣導 衛生福利部基隆醫院 宋凰如護理師</vt:lpstr>
      <vt:lpstr>菸害防制宣導 衛生福利部基隆醫院 宋凰如護理師</vt:lpstr>
      <vt:lpstr>新冠狀病毒 （戴口罩、勤洗手）</vt:lpstr>
      <vt:lpstr>PowerPoint 簡報</vt:lpstr>
      <vt:lpstr>流感跟感冒有什麼不同？</vt:lpstr>
      <vt:lpstr>為什麼要洗手？ 細菌、病毒都是由手傳遞從口而入</vt:lpstr>
      <vt:lpstr>洗手五時機</vt:lpstr>
      <vt:lpstr>洗手注意的地方</vt:lpstr>
      <vt:lpstr>   洗手五步驟 </vt:lpstr>
      <vt:lpstr>洗手七步驟</vt:lpstr>
      <vt:lpstr>洗手時間＝生日歌唱一遍</vt:lpstr>
      <vt:lpstr>戴口罩步驟：</vt:lpstr>
      <vt:lpstr>戴口罩步驟：</vt:lpstr>
      <vt:lpstr>預防冠狀病毒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醫病共享決策</dc:title>
  <dc:creator>hmisa</dc:creator>
  <cp:lastModifiedBy>ChungHsing</cp:lastModifiedBy>
  <cp:revision>86</cp:revision>
  <dcterms:created xsi:type="dcterms:W3CDTF">2017-10-12T05:33:05Z</dcterms:created>
  <dcterms:modified xsi:type="dcterms:W3CDTF">2020-03-02T05:28:58Z</dcterms:modified>
</cp:coreProperties>
</file>